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3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3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3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7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2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0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2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3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9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1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79ADA-D060-4345-BEF3-0860ADABC0C7}" type="datetimeFigureOut">
              <a:rPr lang="en-US" smtClean="0"/>
              <a:t>11/24/2011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2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28750"/>
            <a:ext cx="5798019" cy="346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94" y="6191250"/>
            <a:ext cx="396875" cy="482600"/>
          </a:xfrm>
          <a:prstGeom prst="rect">
            <a:avLst/>
          </a:prstGeom>
          <a:noFill/>
          <a:ln w="0">
            <a:noFill/>
            <a:round/>
            <a:headEnd/>
            <a:tailEnd/>
          </a:ln>
          <a:effectLst/>
        </p:spPr>
      </p:pic>
      <p:pic>
        <p:nvPicPr>
          <p:cNvPr id="1036" name="Picture 1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369" y="6197600"/>
            <a:ext cx="292100" cy="469900"/>
          </a:xfrm>
          <a:prstGeom prst="rect">
            <a:avLst/>
          </a:prstGeom>
          <a:noFill/>
          <a:ln w="0">
            <a:noFill/>
            <a:round/>
            <a:headEnd/>
            <a:tailEnd/>
          </a:ln>
          <a:effectLst/>
        </p:spPr>
      </p:pic>
      <p:pic>
        <p:nvPicPr>
          <p:cNvPr id="1035" name="Picture 11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92" y="6172200"/>
            <a:ext cx="520700" cy="520700"/>
          </a:xfrm>
          <a:prstGeom prst="rect">
            <a:avLst/>
          </a:prstGeom>
          <a:noFill/>
          <a:ln w="0">
            <a:noFill/>
            <a:round/>
            <a:headEnd/>
            <a:tailEnd/>
          </a:ln>
          <a:effectLst/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676767"/>
                </a:solidFill>
                <a:effectLst/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68263" y="140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914400"/>
            <a:ext cx="2590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dirty="0" smtClean="0">
                <a:solidFill>
                  <a:srgbClr val="676767"/>
                </a:solidFill>
                <a:effectLst/>
                <a:latin typeface="Verdana"/>
                <a:ea typeface="ヒラギノ角ゴ Pro W3"/>
                <a:cs typeface="Times New Roman"/>
              </a:rPr>
              <a:t>3D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Verdana"/>
                <a:ea typeface="ヒラギノ角ゴ Pro W3"/>
                <a:cs typeface="Times New Roman"/>
              </a:rPr>
              <a:t> Slicer</a:t>
            </a:r>
            <a:r>
              <a:rPr lang="en-US" sz="1200" dirty="0" smtClean="0">
                <a:solidFill>
                  <a:srgbClr val="343434"/>
                </a:solidFill>
                <a:effectLst/>
                <a:latin typeface="Verdana"/>
                <a:ea typeface="ヒラギノ角ゴ Pro W3"/>
                <a:cs typeface="Times New Roman"/>
              </a:rPr>
              <a:t>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is free, open source software for visualization and image analysis on Windows, Linux and Mac OSX.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Helvetica"/>
              <a:ea typeface="ヒラギノ角ゴ Pro W3"/>
              <a:cs typeface="Times New Roman"/>
            </a:endParaRPr>
          </a:p>
          <a:p>
            <a:pPr marL="171450" marR="0" lvl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Segmentation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Helvetica"/>
              <a:ea typeface="ヒラギノ角ゴ Pro W3"/>
              <a:cs typeface="Times New Roman"/>
            </a:endParaRPr>
          </a:p>
          <a:p>
            <a:pPr marL="171450" marR="0" lvl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Volume Rendering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Helvetica"/>
              <a:ea typeface="ヒラギノ角ゴ Pro W3"/>
              <a:cs typeface="Times New Roman"/>
            </a:endParaRPr>
          </a:p>
          <a:p>
            <a:pPr marL="171450" marR="0" lvl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Measurement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Helvetica"/>
              <a:ea typeface="ヒラギノ角ゴ Pro W3"/>
              <a:cs typeface="Times New Roman"/>
            </a:endParaRPr>
          </a:p>
          <a:p>
            <a:pPr marL="171450" marR="0" lvl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Multi-Modality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ヒラギノ角ゴ Pro W3"/>
                <a:cs typeface="Times New Roman"/>
              </a:rPr>
              <a:t>R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egistration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Helvetica"/>
              <a:ea typeface="ヒラギノ角ゴ Pro W3"/>
              <a:cs typeface="Times New Roman"/>
            </a:endParaRPr>
          </a:p>
          <a:p>
            <a:pPr marL="171450" marR="0" lvl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Diffusion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ヒラギノ角ゴ Pro W3"/>
                <a:cs typeface="Times New Roman"/>
              </a:rPr>
              <a:t>T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ractography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Helvetica"/>
              <a:ea typeface="ヒラギノ角ゴ Pro W3"/>
              <a:cs typeface="Times New Roman"/>
            </a:endParaRPr>
          </a:p>
          <a:p>
            <a:pPr marL="171450" marR="0" lvl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Compare View and Crosshairs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Helvetica"/>
              <a:ea typeface="ヒラギノ角ゴ Pro W3"/>
              <a:cs typeface="Times New Roman"/>
            </a:endParaRPr>
          </a:p>
          <a:p>
            <a:pPr marL="171450" marR="0" lvl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DICOM I/O and Networking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Helvetica"/>
              <a:ea typeface="ヒラギノ角ゴ Pro W3"/>
              <a:cs typeface="Times New Roman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Times New Roman"/>
                <a:cs typeface="Times New Roman"/>
              </a:rPr>
              <a:t>Image-Guided Therapy</a:t>
            </a:r>
          </a:p>
        </p:txBody>
      </p:sp>
    </p:spTree>
    <p:extLst>
      <p:ext uri="{BB962C8B-B14F-4D97-AF65-F5344CB8AC3E}">
        <p14:creationId xmlns:p14="http://schemas.microsoft.com/office/powerpoint/2010/main" val="1299414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41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Isomics,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Pieper</dc:creator>
  <cp:lastModifiedBy>Steve Pieper</cp:lastModifiedBy>
  <cp:revision>3</cp:revision>
  <dcterms:created xsi:type="dcterms:W3CDTF">2011-11-24T15:48:08Z</dcterms:created>
  <dcterms:modified xsi:type="dcterms:W3CDTF">2011-11-24T16:17:30Z</dcterms:modified>
</cp:coreProperties>
</file>