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8"/>
  </p:notesMasterIdLst>
  <p:handoutMasterIdLst>
    <p:handoutMasterId r:id="rId9"/>
  </p:handoutMasterIdLst>
  <p:sldIdLst>
    <p:sldId id="256" r:id="rId2"/>
    <p:sldId id="408" r:id="rId3"/>
    <p:sldId id="425" r:id="rId4"/>
    <p:sldId id="427" r:id="rId5"/>
    <p:sldId id="426" r:id="rId6"/>
    <p:sldId id="424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B5"/>
    <a:srgbClr val="FF3300"/>
    <a:srgbClr val="009644"/>
    <a:srgbClr val="F77547"/>
    <a:srgbClr val="F78247"/>
    <a:srgbClr val="70AC2E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0171" autoAdjust="0"/>
  </p:normalViewPr>
  <p:slideViewPr>
    <p:cSldViewPr showGuides="1">
      <p:cViewPr varScale="1">
        <p:scale>
          <a:sx n="67" d="100"/>
          <a:sy n="67" d="100"/>
        </p:scale>
        <p:origin x="612" y="66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0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3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9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91A-1515-4F94-9899-29FF7A0E3D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486400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638800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8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5921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594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4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4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73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4533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0682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402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52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5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4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09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4703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8018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7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759" r:id="rId12"/>
    <p:sldLayoutId id="2147483760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lstStyle/>
          <a:p>
            <a:pPr eaLnBrk="1" hangingPunct="1"/>
            <a:r>
              <a:rPr lang="en-CA" sz="6600" b="1" dirty="0" smtClean="0"/>
              <a:t>Contours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17"/>
    </mc:Choice>
    <mc:Fallback xmlns="">
      <p:transition spd="slow" advTm="1321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620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Some discussion points from winter achieved</a:t>
            </a:r>
          </a:p>
          <a:p>
            <a:pPr lvl="1"/>
            <a:r>
              <a:rPr lang="en-CA" sz="2400" dirty="0" smtClean="0"/>
              <a:t>Refactor to single node, storage node, display node</a:t>
            </a:r>
          </a:p>
          <a:p>
            <a:r>
              <a:rPr lang="en-CA" sz="2800" dirty="0" smtClean="0"/>
              <a:t>Some discussion points not achieved</a:t>
            </a:r>
          </a:p>
          <a:p>
            <a:pPr lvl="1"/>
            <a:r>
              <a:rPr lang="en-CA" sz="2400" dirty="0" smtClean="0"/>
              <a:t>Redundant modules</a:t>
            </a:r>
          </a:p>
          <a:p>
            <a:pPr lvl="1"/>
            <a:r>
              <a:rPr lang="en-CA" sz="2400" dirty="0" smtClean="0"/>
              <a:t>Core integration</a:t>
            </a:r>
            <a:endParaRPr lang="en-CA" sz="2400" dirty="0" smtClean="0"/>
          </a:p>
          <a:p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Winter 2014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620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/>
              <a:t>3 Nodes -&gt; 1 Node</a:t>
            </a:r>
          </a:p>
          <a:p>
            <a:r>
              <a:rPr lang="en-CA" sz="2800" dirty="0" err="1"/>
              <a:t>vtkMRMLContourNode</a:t>
            </a:r>
            <a:r>
              <a:rPr lang="en-CA" sz="2800" dirty="0"/>
              <a:t> is now</a:t>
            </a:r>
          </a:p>
          <a:p>
            <a:pPr lvl="1"/>
            <a:r>
              <a:rPr lang="en-CA" sz="2400" dirty="0" err="1"/>
              <a:t>vtkImageData</a:t>
            </a:r>
            <a:r>
              <a:rPr lang="en-CA" sz="2400" dirty="0"/>
              <a:t>*</a:t>
            </a:r>
          </a:p>
          <a:p>
            <a:pPr lvl="1"/>
            <a:r>
              <a:rPr lang="en-CA" sz="2400" dirty="0" err="1"/>
              <a:t>vtkPolyData</a:t>
            </a:r>
            <a:r>
              <a:rPr lang="en-CA" sz="2400" dirty="0"/>
              <a:t>*    x 2 (under design to be reduced to 1)</a:t>
            </a:r>
          </a:p>
          <a:p>
            <a:pPr lvl="1"/>
            <a:r>
              <a:rPr lang="en-CA" sz="2400" dirty="0" err="1"/>
              <a:t>ImageData</a:t>
            </a:r>
            <a:r>
              <a:rPr lang="en-CA" sz="2400" dirty="0"/>
              <a:t> will hopefully be used as an editable representation in the Editor module</a:t>
            </a:r>
          </a:p>
          <a:p>
            <a:r>
              <a:rPr lang="en-CA" sz="2800" dirty="0" err="1"/>
              <a:t>vtkMRMLContourStorageNode</a:t>
            </a:r>
            <a:r>
              <a:rPr lang="en-CA" sz="2800" dirty="0"/>
              <a:t> as expected</a:t>
            </a:r>
          </a:p>
          <a:p>
            <a:pPr lvl="1"/>
            <a:r>
              <a:rPr lang="en-CA" sz="2400" dirty="0" err="1" smtClean="0"/>
              <a:t>qSlicerContoursReader</a:t>
            </a:r>
            <a:endParaRPr lang="en-CA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Summary of Changes (</a:t>
            </a:r>
            <a:r>
              <a:rPr lang="en-CA" b="1" dirty="0" err="1" smtClean="0">
                <a:solidFill>
                  <a:schemeClr val="tx2"/>
                </a:solidFill>
              </a:rPr>
              <a:t>con’t</a:t>
            </a:r>
            <a:r>
              <a:rPr lang="en-CA" b="1" dirty="0" smtClean="0">
                <a:solidFill>
                  <a:schemeClr val="tx2"/>
                </a:solidFill>
              </a:rPr>
              <a:t>)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620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err="1"/>
              <a:t>vtkMRMLContourModelDisplayNode</a:t>
            </a:r>
            <a:endParaRPr lang="en-CA" sz="2800" dirty="0"/>
          </a:p>
          <a:p>
            <a:pPr lvl="1"/>
            <a:r>
              <a:rPr lang="en-CA" sz="2400" dirty="0"/>
              <a:t>Child of </a:t>
            </a:r>
            <a:r>
              <a:rPr lang="en-CA" sz="2400" dirty="0" err="1"/>
              <a:t>vtkMRMLModelDisplayNode</a:t>
            </a:r>
            <a:endParaRPr lang="en-CA" sz="2400" dirty="0"/>
          </a:p>
          <a:p>
            <a:pPr lvl="1"/>
            <a:r>
              <a:rPr lang="en-CA" sz="2400" dirty="0"/>
              <a:t>Essentially empty, but RTTI information is used</a:t>
            </a:r>
          </a:p>
          <a:p>
            <a:r>
              <a:rPr lang="en-CA" sz="2800" dirty="0"/>
              <a:t>Accessory </a:t>
            </a:r>
            <a:r>
              <a:rPr lang="en-CA" sz="2800" dirty="0" err="1"/>
              <a:t>fuctions</a:t>
            </a:r>
            <a:r>
              <a:rPr lang="en-CA" sz="2800" dirty="0"/>
              <a:t> to create from and extract to </a:t>
            </a:r>
            <a:r>
              <a:rPr lang="en-CA" sz="2800" dirty="0" err="1"/>
              <a:t>labelmap</a:t>
            </a:r>
            <a:r>
              <a:rPr lang="en-CA" sz="2800" dirty="0"/>
              <a:t> (and other smaller functions</a:t>
            </a:r>
            <a:r>
              <a:rPr lang="en-CA" sz="2800" dirty="0" smtClean="0"/>
              <a:t>)</a:t>
            </a:r>
            <a:endParaRPr lang="en-CA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Summary of Changes (</a:t>
            </a:r>
            <a:r>
              <a:rPr lang="en-CA" b="1" dirty="0" err="1" smtClean="0">
                <a:solidFill>
                  <a:schemeClr val="tx2"/>
                </a:solidFill>
              </a:rPr>
              <a:t>con’t</a:t>
            </a:r>
            <a:r>
              <a:rPr lang="en-CA" b="1" dirty="0" smtClean="0">
                <a:solidFill>
                  <a:schemeClr val="tx2"/>
                </a:solidFill>
              </a:rPr>
              <a:t>)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620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Structure representation?</a:t>
            </a:r>
          </a:p>
          <a:p>
            <a:pPr lvl="1"/>
            <a:r>
              <a:rPr lang="en-CA" dirty="0" smtClean="0"/>
              <a:t>Compare to </a:t>
            </a:r>
            <a:r>
              <a:rPr lang="en-CA" dirty="0" err="1" smtClean="0"/>
              <a:t>labelmap</a:t>
            </a:r>
            <a:endParaRPr lang="en-CA" dirty="0"/>
          </a:p>
          <a:p>
            <a:pPr lvl="2"/>
            <a:r>
              <a:rPr lang="en-CA" dirty="0" smtClean="0"/>
              <a:t>Pros:</a:t>
            </a:r>
          </a:p>
          <a:p>
            <a:pPr lvl="3"/>
            <a:r>
              <a:rPr lang="en-CA" sz="1800" dirty="0" smtClean="0"/>
              <a:t>Mesh representation can hold multiple structures per mesh without too much additional memory</a:t>
            </a:r>
          </a:p>
          <a:p>
            <a:pPr lvl="3"/>
            <a:r>
              <a:rPr lang="en-CA" sz="1800" dirty="0" smtClean="0"/>
              <a:t>Algorithms can convert to </a:t>
            </a:r>
            <a:r>
              <a:rPr lang="en-CA" sz="1800" dirty="0" err="1" smtClean="0"/>
              <a:t>labelmap</a:t>
            </a:r>
            <a:r>
              <a:rPr lang="en-CA" sz="1800" dirty="0" smtClean="0"/>
              <a:t> on the fly, allow modification</a:t>
            </a:r>
          </a:p>
          <a:p>
            <a:pPr lvl="4"/>
            <a:r>
              <a:rPr lang="en-CA" sz="1800" dirty="0" smtClean="0"/>
              <a:t>At the moment not clear how to return it to mesh, will this produce a satisfactory result?</a:t>
            </a:r>
          </a:p>
          <a:p>
            <a:pPr lvl="2"/>
            <a:r>
              <a:rPr lang="en-CA" dirty="0" smtClean="0"/>
              <a:t>Cons:</a:t>
            </a:r>
          </a:p>
          <a:p>
            <a:pPr lvl="3"/>
            <a:r>
              <a:rPr lang="en-CA" sz="1800" dirty="0" smtClean="0"/>
              <a:t>Work required? Current solution works</a:t>
            </a:r>
            <a:endParaRPr lang="en-CA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Purpose of Contour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262062"/>
            <a:ext cx="8534400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Requested features</a:t>
            </a:r>
          </a:p>
          <a:p>
            <a:pPr lvl="1"/>
            <a:r>
              <a:rPr lang="en-CA" sz="2400" dirty="0" smtClean="0"/>
              <a:t>Edit contour from Editor module (Rankin)</a:t>
            </a:r>
          </a:p>
          <a:p>
            <a:pPr lvl="1"/>
            <a:r>
              <a:rPr lang="en-CA" sz="2400" dirty="0" smtClean="0"/>
              <a:t>Ensure single data origin (mesh? Points?) (Rankin)</a:t>
            </a:r>
          </a:p>
          <a:p>
            <a:pPr lvl="2"/>
            <a:r>
              <a:rPr lang="en-CA" sz="2000" dirty="0" smtClean="0"/>
              <a:t>After editing contour, propagate changes to origin</a:t>
            </a:r>
          </a:p>
          <a:p>
            <a:pPr lvl="1"/>
            <a:r>
              <a:rPr lang="en-CA" sz="2400" dirty="0" smtClean="0"/>
              <a:t>&lt;your feature here&gt;</a:t>
            </a:r>
          </a:p>
          <a:p>
            <a:r>
              <a:rPr lang="en-CA" sz="3200" dirty="0" smtClean="0"/>
              <a:t>Core integration?</a:t>
            </a:r>
          </a:p>
          <a:p>
            <a:pPr lvl="1"/>
            <a:r>
              <a:rPr lang="en-CA" dirty="0" smtClean="0"/>
              <a:t>Necessary for some </a:t>
            </a:r>
            <a:r>
              <a:rPr lang="en-CA" dirty="0" smtClean="0"/>
              <a:t>features</a:t>
            </a:r>
          </a:p>
          <a:p>
            <a:pPr lvl="1"/>
            <a:r>
              <a:rPr lang="en-CA" dirty="0" smtClean="0"/>
              <a:t>Stabilization and cleanup required</a:t>
            </a:r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Going Forward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2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12196</TotalTime>
  <Words>292</Words>
  <Application>Microsoft Office PowerPoint</Application>
  <PresentationFormat>On-screen Show (4:3)</PresentationFormat>
  <Paragraphs>53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Contours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rankin</cp:lastModifiedBy>
  <cp:revision>324</cp:revision>
  <cp:lastPrinted>2013-02-02T23:26:38Z</cp:lastPrinted>
  <dcterms:created xsi:type="dcterms:W3CDTF">2010-01-28T18:12:58Z</dcterms:created>
  <dcterms:modified xsi:type="dcterms:W3CDTF">2014-06-25T17:15:32Z</dcterms:modified>
</cp:coreProperties>
</file>