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2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2088" y="-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1E93B-EB1E-A744-9EB9-AF062B09CDA7}" type="datetimeFigureOut">
              <a:rPr lang="en-US" smtClean="0"/>
              <a:t>4/9/13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50B62-48A5-7741-899C-B70CAB865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8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1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6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604963"/>
            <a:ext cx="2055813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6625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1982788"/>
            <a:ext cx="7080250" cy="175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62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E65A0-EDFD-9748-BE41-05B69AC54041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2127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90AA-29E6-9345-A474-ACD7B4CD837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588490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0E497-E88B-8244-B973-EFA7BE9F281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75460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438" y="1671638"/>
            <a:ext cx="3540125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6963" y="1671638"/>
            <a:ext cx="3541712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D6554-2CAA-7544-89AB-EF3A329560AF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796812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6EBD2-D1D2-2B44-A05F-E5ED3E29AF7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712615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5C2ED-0751-7E4E-B220-F326C5BD6C86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770356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CA1C9-3419-F04F-9FC4-8E5362B5D0B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18041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38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36ED0-DE82-ED42-AB20-1D422A9D046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022183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3D709-5829-1F42-8E00-25181F5F20E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297970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77759-F1E9-9741-BE67-988544C2EDAD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538563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412750"/>
            <a:ext cx="180816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38" y="412750"/>
            <a:ext cx="5273675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CC944-9763-3F47-95F4-A75E20EDB64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260006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412750"/>
            <a:ext cx="7234237" cy="1373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78212-AD2D-6940-B43E-549870B038F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40889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505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1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4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6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79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18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42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1982788"/>
            <a:ext cx="70802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357313" y="381000"/>
            <a:ext cx="6067425" cy="110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NA-MIC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97568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412750"/>
            <a:ext cx="72342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4438" y="1671638"/>
            <a:ext cx="723423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fld id="{E38DD7E3-DBBA-AB49-B30A-5899BF4AA9BF}" type="slidenum"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‹#›</a:t>
            </a:fld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209675" y="6248400"/>
            <a:ext cx="34004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</p:spTree>
    <p:extLst>
      <p:ext uri="{BB962C8B-B14F-4D97-AF65-F5344CB8AC3E}">
        <p14:creationId xmlns:p14="http://schemas.microsoft.com/office/powerpoint/2010/main" val="171779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cer.org/pages/Downloads/" TargetMode="External"/><Relationship Id="rId4" Type="http://schemas.openxmlformats.org/officeDocument/2006/relationships/hyperlink" Target="http://hdl.handle.net/1926/1765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hdl.handle.net/1926/1757" TargetMode="External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hyperlink" Target="http://www.slicer.org/slicerWiki/index.php/Documentation/4.0/Training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609600" y="1263650"/>
            <a:ext cx="79390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Boolean Remove </a:t>
            </a:r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Filter</a:t>
            </a:r>
            <a:endParaRPr lang="en-US" sz="4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04800" y="2667000"/>
            <a:ext cx="85344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>
                <a:solidFill>
                  <a:srgbClr val="262626"/>
                </a:solidFill>
                <a:latin typeface="Arial" charset="0"/>
              </a:rPr>
              <a:t>Alan Morris, Salma Bengali, Greg Gardner, </a:t>
            </a: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/>
            </a:r>
            <a:br>
              <a:rPr lang="en-US" sz="2800" dirty="0" smtClean="0">
                <a:solidFill>
                  <a:srgbClr val="262626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Josh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Cates, Rob MacLeod </a:t>
            </a:r>
            <a:endParaRPr lang="en-US" sz="2800" dirty="0" smtClean="0">
              <a:solidFill>
                <a:srgbClr val="262626"/>
              </a:solidFill>
              <a:latin typeface="Arial" charset="0"/>
            </a:endParaRPr>
          </a:p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SCI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Institute/CARMA Center</a:t>
            </a:r>
          </a:p>
          <a:p>
            <a:pPr algn="ctr" eaLnBrk="1" hangingPunct="1">
              <a:spcBef>
                <a:spcPts val="700"/>
              </a:spcBef>
            </a:pPr>
            <a:r>
              <a:rPr lang="en-US" sz="2800" dirty="0">
                <a:solidFill>
                  <a:srgbClr val="262626"/>
                </a:solidFill>
                <a:latin typeface="Arial" charset="0"/>
              </a:rPr>
              <a:t>University of Utah</a:t>
            </a: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28677" name="Picture 4" descr="SCI-logo-transparent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53163"/>
            <a:ext cx="11747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namic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501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arm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23" y="6417505"/>
            <a:ext cx="1427356" cy="3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38282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pic>
        <p:nvPicPr>
          <p:cNvPr id="46083" name="Picture 2" descr="app_man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86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ight Arrow 5"/>
          <p:cNvSpPr>
            <a:spLocks noChangeArrowheads="1"/>
          </p:cNvSpPr>
          <p:nvPr/>
        </p:nvSpPr>
        <p:spPr bwMode="auto">
          <a:xfrm rot="10800000">
            <a:off x="2895600" y="17526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5" name="Rounded Rectangle 6"/>
          <p:cNvSpPr>
            <a:spLocks noChangeArrowheads="1"/>
          </p:cNvSpPr>
          <p:nvPr/>
        </p:nvSpPr>
        <p:spPr bwMode="auto">
          <a:xfrm>
            <a:off x="3657600" y="2133600"/>
            <a:ext cx="3581400" cy="2362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To load the Extension Manager, Select Edit&gt;Application Settings in the menu bar (or push </a:t>
            </a:r>
            <a:r>
              <a:rPr lang="en-US" sz="2400">
                <a:solidFill>
                  <a:srgbClr val="262626"/>
                </a:solidFill>
                <a:latin typeface="Lucida Grande" charset="0"/>
                <a:ea typeface="ＭＳ Ｐゴシック" charset="0"/>
                <a:cs typeface="Lucida Grande" charset="0"/>
              </a:rPr>
              <a:t>⌘</a:t>
            </a: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23092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pic>
        <p:nvPicPr>
          <p:cNvPr id="47107" name="Picture 2" descr="ext_load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22438"/>
            <a:ext cx="7848600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ounded Rectangle 3"/>
          <p:cNvSpPr>
            <a:spLocks noChangeArrowheads="1"/>
          </p:cNvSpPr>
          <p:nvPr/>
        </p:nvSpPr>
        <p:spPr bwMode="auto">
          <a:xfrm>
            <a:off x="3657600" y="2362200"/>
            <a:ext cx="3200400" cy="2057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Under the Extension menu, make sure ‘Enable extension manager’ is checked</a:t>
            </a:r>
          </a:p>
        </p:txBody>
      </p:sp>
      <p:sp>
        <p:nvSpPr>
          <p:cNvPr id="47109" name="Right Arrow 4"/>
          <p:cNvSpPr>
            <a:spLocks noChangeArrowheads="1"/>
          </p:cNvSpPr>
          <p:nvPr/>
        </p:nvSpPr>
        <p:spPr bwMode="auto">
          <a:xfrm rot="10800000">
            <a:off x="3429000" y="1905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73268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ext-windo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"/>
          <a:stretch>
            <a:fillRect/>
          </a:stretch>
        </p:blipFill>
        <p:spPr bwMode="auto">
          <a:xfrm>
            <a:off x="2514600" y="1752600"/>
            <a:ext cx="4191000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sp>
        <p:nvSpPr>
          <p:cNvPr id="48132" name="Rounded Rectangle 3"/>
          <p:cNvSpPr>
            <a:spLocks noChangeArrowheads="1"/>
          </p:cNvSpPr>
          <p:nvPr/>
        </p:nvSpPr>
        <p:spPr bwMode="auto">
          <a:xfrm>
            <a:off x="3962400" y="2286000"/>
            <a:ext cx="3200400" cy="2057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Select CARMA in the sidebar and click the extensions</a:t>
            </a:r>
          </a:p>
        </p:txBody>
      </p:sp>
      <p:sp>
        <p:nvSpPr>
          <p:cNvPr id="48133" name="Right Arrow 5"/>
          <p:cNvSpPr>
            <a:spLocks noChangeArrowheads="1"/>
          </p:cNvSpPr>
          <p:nvPr/>
        </p:nvSpPr>
        <p:spPr bwMode="auto">
          <a:xfrm rot="10800000">
            <a:off x="3200400" y="2667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048927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pic>
        <p:nvPicPr>
          <p:cNvPr id="49155" name="Picture 2" descr="carma_exten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76413"/>
            <a:ext cx="4191000" cy="424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ounded Rectangle 4"/>
          <p:cNvSpPr>
            <a:spLocks noChangeArrowheads="1"/>
          </p:cNvSpPr>
          <p:nvPr/>
        </p:nvSpPr>
        <p:spPr bwMode="auto">
          <a:xfrm>
            <a:off x="3886200" y="3657600"/>
            <a:ext cx="35814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Restart to install the extension</a:t>
            </a:r>
          </a:p>
        </p:txBody>
      </p:sp>
      <p:sp>
        <p:nvSpPr>
          <p:cNvPr id="49157" name="Right Arrow 5"/>
          <p:cNvSpPr>
            <a:spLocks noChangeArrowheads="1"/>
          </p:cNvSpPr>
          <p:nvPr/>
        </p:nvSpPr>
        <p:spPr bwMode="auto">
          <a:xfrm rot="8100000">
            <a:off x="6397625" y="54133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882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Data</a:t>
            </a:r>
          </a:p>
        </p:txBody>
      </p:sp>
      <p:pic>
        <p:nvPicPr>
          <p:cNvPr id="51203" name="Picture 2" descr="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ight Arrow 3"/>
          <p:cNvSpPr>
            <a:spLocks noChangeArrowheads="1"/>
          </p:cNvSpPr>
          <p:nvPr/>
        </p:nvSpPr>
        <p:spPr bwMode="auto">
          <a:xfrm rot="-8100000">
            <a:off x="1527175" y="22129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1205" name="Rounded Rectangle 4"/>
          <p:cNvSpPr>
            <a:spLocks noChangeArrowheads="1"/>
          </p:cNvSpPr>
          <p:nvPr/>
        </p:nvSpPr>
        <p:spPr bwMode="auto">
          <a:xfrm>
            <a:off x="2209800" y="26670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Select ‘Choose Directory to Add’ in the pop-up menu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3521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Data</a:t>
            </a:r>
          </a:p>
        </p:txBody>
      </p:sp>
      <p:pic>
        <p:nvPicPr>
          <p:cNvPr id="52227" name="Picture 2" descr="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ight Arrow 3"/>
          <p:cNvSpPr>
            <a:spLocks noChangeArrowheads="1"/>
          </p:cNvSpPr>
          <p:nvPr/>
        </p:nvSpPr>
        <p:spPr bwMode="auto">
          <a:xfrm rot="-8100000">
            <a:off x="1527175" y="22129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2229" name="Rounded Rectangle 4"/>
          <p:cNvSpPr>
            <a:spLocks noChangeArrowheads="1"/>
          </p:cNvSpPr>
          <p:nvPr/>
        </p:nvSpPr>
        <p:spPr bwMode="auto">
          <a:xfrm>
            <a:off x="2209800" y="26670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Select the directory containing your dataset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73700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30" y="1785938"/>
            <a:ext cx="7489454" cy="3709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the Data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629400" y="2234024"/>
            <a:ext cx="809402" cy="831873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240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437380" y="3167959"/>
            <a:ext cx="1791187" cy="101304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2. Select </a:t>
            </a:r>
            <a:r>
              <a:rPr lang="en-US" dirty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the label map option </a:t>
            </a:r>
            <a:endParaRPr lang="en-US" dirty="0">
              <a:solidFill>
                <a:srgbClr val="262626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183798" y="1822387"/>
            <a:ext cx="1264877" cy="314433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240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378486" y="3167959"/>
            <a:ext cx="1791187" cy="101304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1. Select </a:t>
            </a:r>
            <a:r>
              <a:rPr lang="en-US" dirty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‘show options’</a:t>
            </a:r>
            <a:endParaRPr lang="en-US" dirty="0">
              <a:solidFill>
                <a:srgbClr val="262626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0" name="Bent Arrow 9"/>
          <p:cNvSpPr/>
          <p:nvPr/>
        </p:nvSpPr>
        <p:spPr bwMode="auto">
          <a:xfrm>
            <a:off x="5124824" y="1822387"/>
            <a:ext cx="2058974" cy="1345572"/>
          </a:xfrm>
          <a:prstGeom prst="bentArrow">
            <a:avLst>
              <a:gd name="adj1" fmla="val 6255"/>
              <a:gd name="adj2" fmla="val 16117"/>
              <a:gd name="adj3" fmla="val 24154"/>
              <a:gd name="adj4" fmla="val 875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240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249229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Remove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087368"/>
            <a:ext cx="6172200" cy="3441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65002" y="4081460"/>
            <a:ext cx="13208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Input volumes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089703" y="3969359"/>
            <a:ext cx="56588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chemeClr val="tx1"/>
                </a:solidFill>
              </a:rPr>
              <a:t>{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792898" y="4912457"/>
            <a:ext cx="13115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Output volume</a:t>
            </a: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 rot="13225709">
            <a:off x="7391400" y="505812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05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Remove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68" y="1599844"/>
            <a:ext cx="6996556" cy="458379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Right Arrow 8"/>
          <p:cNvSpPr>
            <a:spLocks noChangeArrowheads="1"/>
          </p:cNvSpPr>
          <p:nvPr/>
        </p:nvSpPr>
        <p:spPr bwMode="auto">
          <a:xfrm rot="10800000">
            <a:off x="3261700" y="5417937"/>
            <a:ext cx="453854" cy="228601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715554" y="5133307"/>
            <a:ext cx="1791187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Apply the filter</a:t>
            </a:r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71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Remove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7" y="1598971"/>
            <a:ext cx="6976502" cy="45597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035144" y="4102799"/>
            <a:ext cx="2378818" cy="109078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Viewer automatically updates to show the resulting </a:t>
            </a:r>
            <a:r>
              <a:rPr lang="en-US" dirty="0" smtClean="0">
                <a:solidFill>
                  <a:srgbClr val="262626"/>
                </a:solidFill>
              </a:rPr>
              <a:t>output</a:t>
            </a:r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2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16025" y="149225"/>
            <a:ext cx="7315200" cy="12350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" charset="0"/>
              </a:rPr>
              <a:t>Learning Objective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57213" y="5523847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Boolean Remove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Filter in Slicer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4985" b="4985"/>
          <a:stretch>
            <a:fillRect/>
          </a:stretch>
        </p:blipFill>
        <p:spPr>
          <a:xfrm>
            <a:off x="1123721" y="1569577"/>
            <a:ext cx="6677949" cy="3936136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59422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806" y="1551230"/>
            <a:ext cx="6180103" cy="404605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466027" y="5584454"/>
            <a:ext cx="6159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module can be used to </a:t>
            </a:r>
            <a:r>
              <a:rPr lang="en-US" dirty="0" smtClean="0"/>
              <a:t>subtract two segmentation layers.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1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Current Workflow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838200" y="5029200"/>
            <a:ext cx="18288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Left Atrium </a:t>
            </a:r>
            <a:r>
              <a:rPr lang="en-US" dirty="0" smtClean="0">
                <a:solidFill>
                  <a:srgbClr val="000000"/>
                </a:solidFill>
              </a:rPr>
              <a:t>Dilated Endo </a:t>
            </a:r>
            <a:r>
              <a:rPr lang="en-US" dirty="0" smtClean="0">
                <a:solidFill>
                  <a:srgbClr val="000000"/>
                </a:solidFill>
              </a:rPr>
              <a:t>Layer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3194116" y="5062070"/>
            <a:ext cx="281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Left Atrium Endo </a:t>
            </a:r>
            <a:r>
              <a:rPr lang="en-US" dirty="0" smtClean="0">
                <a:solidFill>
                  <a:srgbClr val="000000"/>
                </a:solidFill>
              </a:rPr>
              <a:t>Layer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6013516" y="5029200"/>
            <a:ext cx="30161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Left Atrium </a:t>
            </a:r>
            <a:r>
              <a:rPr lang="en-US" dirty="0" smtClean="0">
                <a:solidFill>
                  <a:srgbClr val="000000"/>
                </a:solidFill>
              </a:rPr>
              <a:t>Wall Layer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48" y="2368200"/>
            <a:ext cx="8448675" cy="26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8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528638" y="1600200"/>
            <a:ext cx="81581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Slicer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: Release 4.1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rgbClr val="CCCCFF"/>
                </a:solidFill>
                <a:latin typeface="Arial" charset="0"/>
                <a:hlinkClick r:id="rId3"/>
              </a:rPr>
              <a:t>http://www.slicer.org/pages/Downloads/</a:t>
            </a: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" dirty="0">
              <a:solidFill>
                <a:srgbClr val="6B6BCF"/>
              </a:solidFill>
              <a:latin typeface="Arial" charset="0"/>
            </a:endParaRP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8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Data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: CARMA </a:t>
            </a:r>
            <a:r>
              <a:rPr lang="en-US" sz="2800" smtClean="0">
                <a:solidFill>
                  <a:srgbClr val="000000"/>
                </a:solidFill>
                <a:latin typeface="Arial" charset="0"/>
              </a:rPr>
              <a:t>Slicer Extension Tutorial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Data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4"/>
              </a:rPr>
              <a:t>http://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hlinkClick r:id="rId4"/>
              </a:rPr>
              <a:t>hdl.handle.net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4"/>
              </a:rPr>
              <a:t>/1926/1765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CCCCFF"/>
              </a:solidFill>
              <a:latin typeface="Arial" charset="0"/>
              <a:hlinkClick r:id="rId3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Required Materials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5846" name="Picture 5" descr="SlicerSplashScre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667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7" name="Group 15"/>
          <p:cNvGrpSpPr>
            <a:grpSpLocks/>
          </p:cNvGrpSpPr>
          <p:nvPr/>
        </p:nvGrpSpPr>
        <p:grpSpPr bwMode="auto">
          <a:xfrm>
            <a:off x="6781800" y="4267200"/>
            <a:ext cx="1874838" cy="1531938"/>
            <a:chOff x="369208" y="2203375"/>
            <a:chExt cx="2754983" cy="22501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369208" y="2203375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478697" y="2278867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593550" y="2359151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709455" y="2445860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2" name="TextBox 1"/>
          <p:cNvSpPr txBox="1"/>
          <p:nvPr/>
        </p:nvSpPr>
        <p:spPr>
          <a:xfrm>
            <a:off x="-530176" y="479597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366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Additional Sample Data</a:t>
            </a:r>
          </a:p>
        </p:txBody>
      </p:sp>
      <p:grpSp>
        <p:nvGrpSpPr>
          <p:cNvPr id="37891" name="Group 15"/>
          <p:cNvGrpSpPr>
            <a:grpSpLocks/>
          </p:cNvGrpSpPr>
          <p:nvPr/>
        </p:nvGrpSpPr>
        <p:grpSpPr bwMode="auto">
          <a:xfrm>
            <a:off x="1752600" y="2286000"/>
            <a:ext cx="2743200" cy="2286000"/>
            <a:chOff x="369208" y="2203375"/>
            <a:chExt cx="2754983" cy="22501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369208" y="2203375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478697" y="2278867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593550" y="2359151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709455" y="2445860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37893" name="Picture 10" descr="mid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2514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11"/>
          <p:cNvSpPr txBox="1">
            <a:spLocks noChangeArrowheads="1"/>
          </p:cNvSpPr>
          <p:nvPr/>
        </p:nvSpPr>
        <p:spPr bwMode="auto">
          <a:xfrm>
            <a:off x="2286000" y="49530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60 </a:t>
            </a:r>
            <a:r>
              <a:rPr lang="en-US" dirty="0">
                <a:solidFill>
                  <a:srgbClr val="000000"/>
                </a:solidFill>
              </a:rPr>
              <a:t>patients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5982" y="5689600"/>
            <a:ext cx="556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  <a:ea typeface="DejaVu Sans"/>
                <a:cs typeface="DejaVu Sans"/>
                <a:hlinkClick r:id="rId4"/>
              </a:rPr>
              <a:t>http://hdl.handle.net/1926/1757</a:t>
            </a:r>
            <a:endParaRPr lang="en-US" dirty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2991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Pre-requisite Tutorial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" name="Picture 3" descr="DataLoading-tutorial-fir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9088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sx="100999" sy="100999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0" y="5634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FFFFFF"/>
                </a:solidFill>
                <a:hlinkClick r:id="rId4"/>
              </a:rPr>
              <a:t>http://www.slicer.org/slicerWiki/index.php/Documentation/4.0/Training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890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Platforms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0964" name="Picture 4" descr="apple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1651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windows-lo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20478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Placeholder 16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3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Developed</a:t>
            </a:r>
          </a:p>
        </p:txBody>
      </p:sp>
      <p:sp>
        <p:nvSpPr>
          <p:cNvPr id="40968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3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Tested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794" y="3961606"/>
            <a:ext cx="36576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4" descr="apple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72" y="2590800"/>
            <a:ext cx="1651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0057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Overview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8916" name="Picture 4" descr="carma_extens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2032000" cy="20574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 bwMode="auto">
          <a:xfrm>
            <a:off x="5943600" y="3352800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362200" y="3352800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685800" y="5029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</a:rPr>
              <a:t>Load the module</a:t>
            </a:r>
          </a:p>
        </p:txBody>
      </p:sp>
      <p:sp>
        <p:nvSpPr>
          <p:cNvPr id="43018" name="TextBox 9"/>
          <p:cNvSpPr txBox="1">
            <a:spLocks noChangeArrowheads="1"/>
          </p:cNvSpPr>
          <p:nvPr/>
        </p:nvSpPr>
        <p:spPr bwMode="auto">
          <a:xfrm>
            <a:off x="3810000" y="5029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</a:rPr>
              <a:t>Load the dataset</a:t>
            </a:r>
          </a:p>
        </p:txBody>
      </p:sp>
      <p:sp>
        <p:nvSpPr>
          <p:cNvPr id="43019" name="TextBox 10"/>
          <p:cNvSpPr txBox="1">
            <a:spLocks noChangeArrowheads="1"/>
          </p:cNvSpPr>
          <p:nvPr/>
        </p:nvSpPr>
        <p:spPr bwMode="auto">
          <a:xfrm>
            <a:off x="6629400" y="5029200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Boolean Remove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799534"/>
            <a:ext cx="2949837" cy="1454933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84733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pic>
        <p:nvPicPr>
          <p:cNvPr id="45059" name="Picture 3" descr="ext_man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104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ight Arrow 5"/>
          <p:cNvSpPr>
            <a:spLocks noChangeArrowheads="1"/>
          </p:cNvSpPr>
          <p:nvPr/>
        </p:nvSpPr>
        <p:spPr bwMode="auto">
          <a:xfrm rot="10800000">
            <a:off x="3124200" y="18288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1" name="Rounded Rectangle 6"/>
          <p:cNvSpPr>
            <a:spLocks noChangeArrowheads="1"/>
          </p:cNvSpPr>
          <p:nvPr/>
        </p:nvSpPr>
        <p:spPr bwMode="auto">
          <a:xfrm>
            <a:off x="3886200" y="22098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Select View&gt;Extension Manager in the menu bar (or push </a:t>
            </a:r>
            <a:r>
              <a:rPr lang="en-US" sz="2400">
                <a:solidFill>
                  <a:srgbClr val="262626"/>
                </a:solidFill>
                <a:latin typeface="Lucida Grande" charset="0"/>
                <a:ea typeface="ＭＳ Ｐゴシック" charset="0"/>
                <a:cs typeface="Lucida Grande" charset="0"/>
              </a:rPr>
              <a:t>⌘</a:t>
            </a: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4)</a:t>
            </a:r>
          </a:p>
        </p:txBody>
      </p:sp>
      <p:sp>
        <p:nvSpPr>
          <p:cNvPr id="45062" name="Rounded Rectangle 7"/>
          <p:cNvSpPr>
            <a:spLocks noChangeArrowheads="1"/>
          </p:cNvSpPr>
          <p:nvPr/>
        </p:nvSpPr>
        <p:spPr bwMode="auto">
          <a:xfrm>
            <a:off x="3886200" y="3810000"/>
            <a:ext cx="3581400" cy="1676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If the Extension Manager isn’t revealed, see the next 2 slides; otherwise, skip them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4246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379</Words>
  <Application>Microsoft Macintosh PowerPoint</Application>
  <PresentationFormat>On-screen Show (4:3)</PresentationFormat>
  <Paragraphs>76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1_Office Theme</vt:lpstr>
      <vt:lpstr>2_Office Theme</vt:lpstr>
      <vt:lpstr>PowerPoint Presentation</vt:lpstr>
      <vt:lpstr>Learning Objective</vt:lpstr>
      <vt:lpstr>Current Workflow</vt:lpstr>
      <vt:lpstr>PowerPoint Presentation</vt:lpstr>
      <vt:lpstr>Additional Sample Data</vt:lpstr>
      <vt:lpstr>PowerPoint Presentation</vt:lpstr>
      <vt:lpstr>PowerPoint Presentation</vt:lpstr>
      <vt:lpstr>PowerPoint Presentation</vt:lpstr>
      <vt:lpstr>Loading the Module</vt:lpstr>
      <vt:lpstr>Loading the Module</vt:lpstr>
      <vt:lpstr>Loading the Module</vt:lpstr>
      <vt:lpstr>Loading the Module</vt:lpstr>
      <vt:lpstr>Loading the Module</vt:lpstr>
      <vt:lpstr>Loading the Data</vt:lpstr>
      <vt:lpstr>Loading the Data</vt:lpstr>
      <vt:lpstr>Loading the Data</vt:lpstr>
      <vt:lpstr>Boolean Remove</vt:lpstr>
      <vt:lpstr>Boolean Remove</vt:lpstr>
      <vt:lpstr>Boolean Remove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Bengali</dc:creator>
  <cp:lastModifiedBy>Salma Bengali</cp:lastModifiedBy>
  <cp:revision>6</cp:revision>
  <dcterms:created xsi:type="dcterms:W3CDTF">2013-04-09T22:13:08Z</dcterms:created>
  <dcterms:modified xsi:type="dcterms:W3CDTF">2013-04-09T22:29:23Z</dcterms:modified>
</cp:coreProperties>
</file>