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0" r:id="rId3"/>
  </p:sldMasterIdLst>
  <p:notesMasterIdLst>
    <p:notesMasterId r:id="rId19"/>
  </p:notesMasterIdLst>
  <p:sldIdLst>
    <p:sldId id="256" r:id="rId4"/>
    <p:sldId id="257" r:id="rId5"/>
    <p:sldId id="266" r:id="rId6"/>
    <p:sldId id="274" r:id="rId7"/>
    <p:sldId id="267" r:id="rId8"/>
    <p:sldId id="270" r:id="rId9"/>
    <p:sldId id="271" r:id="rId10"/>
    <p:sldId id="272" r:id="rId11"/>
    <p:sldId id="268" r:id="rId12"/>
    <p:sldId id="269" r:id="rId13"/>
    <p:sldId id="260" r:id="rId14"/>
    <p:sldId id="261" r:id="rId15"/>
    <p:sldId id="262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4700" autoAdjust="0"/>
  </p:normalViewPr>
  <p:slideViewPr>
    <p:cSldViewPr>
      <p:cViewPr varScale="1">
        <p:scale>
          <a:sx n="125" d="100"/>
          <a:sy n="125" d="100"/>
        </p:scale>
        <p:origin x="-1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F8893-0A1E-934E-9ECA-BC9980403AF7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FA837-2CA9-2547-870D-691515AFA69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Title</a:t>
          </a:r>
          <a:br>
            <a:rPr lang="en-US" sz="1400" dirty="0" smtClean="0"/>
          </a:br>
          <a:r>
            <a:rPr lang="en-US" sz="1400" dirty="0" smtClean="0"/>
            <a:t>Icon</a:t>
          </a:r>
          <a:br>
            <a:rPr lang="en-US" sz="1400" dirty="0" smtClean="0"/>
          </a:br>
          <a:r>
            <a:rPr lang="en-US" sz="1400" dirty="0" smtClean="0"/>
            <a:t>Category</a:t>
          </a:r>
          <a:br>
            <a:rPr lang="en-US" sz="1400" dirty="0" smtClean="0"/>
          </a:br>
          <a:r>
            <a:rPr lang="en-US" sz="1400" dirty="0" smtClean="0"/>
            <a:t>Hidden</a:t>
          </a:r>
          <a:br>
            <a:rPr lang="en-US" sz="1400" dirty="0" smtClean="0"/>
          </a:br>
          <a:r>
            <a:rPr lang="en-US" sz="1400" dirty="0" smtClean="0"/>
            <a:t>Index</a:t>
          </a:r>
          <a:endParaRPr lang="en-US" sz="1400" dirty="0"/>
        </a:p>
      </dgm:t>
    </dgm:pt>
    <dgm:pt modelId="{2555E337-C1AD-0540-889E-DB89F9446DF3}" type="parTrans" cxnId="{EFE3A12C-839F-6C4F-BF11-FF6965B49FBA}">
      <dgm:prSet/>
      <dgm:spPr/>
      <dgm:t>
        <a:bodyPr/>
        <a:lstStyle/>
        <a:p>
          <a:endParaRPr lang="en-US"/>
        </a:p>
      </dgm:t>
    </dgm:pt>
    <dgm:pt modelId="{B71FC701-7AF9-D74B-BE0A-4AF235706D3B}" type="sibTrans" cxnId="{EFE3A12C-839F-6C4F-BF11-FF6965B49FBA}">
      <dgm:prSet/>
      <dgm:spPr/>
      <dgm:t>
        <a:bodyPr/>
        <a:lstStyle/>
        <a:p>
          <a:endParaRPr lang="en-US"/>
        </a:p>
      </dgm:t>
    </dgm:pt>
    <dgm:pt modelId="{CA79656A-A016-C145-B680-B066B8C80D5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IO</a:t>
          </a:r>
          <a:endParaRPr lang="en-US" sz="1400" dirty="0"/>
        </a:p>
      </dgm:t>
    </dgm:pt>
    <dgm:pt modelId="{92F7E35C-EBA6-CD47-BF48-70F0DBAB307D}" type="parTrans" cxnId="{F4112E63-7474-1249-865E-06EFD00D2FF3}">
      <dgm:prSet/>
      <dgm:spPr/>
      <dgm:t>
        <a:bodyPr/>
        <a:lstStyle/>
        <a:p>
          <a:endParaRPr lang="en-US"/>
        </a:p>
      </dgm:t>
    </dgm:pt>
    <dgm:pt modelId="{0F2A2D47-116C-FA4F-B255-77064A4120DF}" type="sibTrans" cxnId="{F4112E63-7474-1249-865E-06EFD00D2FF3}">
      <dgm:prSet/>
      <dgm:spPr/>
      <dgm:t>
        <a:bodyPr/>
        <a:lstStyle/>
        <a:p>
          <a:endParaRPr lang="en-US"/>
        </a:p>
      </dgm:t>
    </dgm:pt>
    <dgm:pt modelId="{77FF182B-2F6F-E546-A563-52D55459468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Dependencies</a:t>
          </a:r>
          <a:endParaRPr lang="en-US" sz="1400" dirty="0"/>
        </a:p>
      </dgm:t>
    </dgm:pt>
    <dgm:pt modelId="{B553B6C4-F73C-AF45-B3ED-7D6B7F70E9D8}" type="parTrans" cxnId="{DAD323CF-C26B-844E-8096-2006148599F0}">
      <dgm:prSet/>
      <dgm:spPr/>
      <dgm:t>
        <a:bodyPr/>
        <a:lstStyle/>
        <a:p>
          <a:endParaRPr lang="en-US"/>
        </a:p>
      </dgm:t>
    </dgm:pt>
    <dgm:pt modelId="{B408AC16-7AFB-1F40-BF95-05445D8206AE}" type="sibTrans" cxnId="{DAD323CF-C26B-844E-8096-2006148599F0}">
      <dgm:prSet/>
      <dgm:spPr/>
      <dgm:t>
        <a:bodyPr/>
        <a:lstStyle/>
        <a:p>
          <a:endParaRPr lang="en-US"/>
        </a:p>
      </dgm:t>
    </dgm:pt>
    <dgm:pt modelId="{4F9D16E4-32D6-FA47-9D89-E0CE94C0999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 smtClean="0"/>
            <a:t>Module </a:t>
          </a:r>
          <a:r>
            <a:rPr lang="en-US" sz="2800" dirty="0" smtClean="0"/>
            <a:t>plugin </a:t>
          </a:r>
          <a:r>
            <a:rPr lang="en-US" sz="1800" dirty="0" err="1" smtClean="0">
              <a:latin typeface="Calibri"/>
            </a:rPr>
            <a:t>qSlicerMyModule</a:t>
          </a:r>
          <a:endParaRPr lang="en-US" sz="1800" dirty="0"/>
        </a:p>
      </dgm:t>
    </dgm:pt>
    <dgm:pt modelId="{A149D395-DDFF-2544-AC38-2CAB6170EB8B}" type="parTrans" cxnId="{8A5E422D-A804-A148-BE5B-CCFEDE82C41A}">
      <dgm:prSet/>
      <dgm:spPr/>
      <dgm:t>
        <a:bodyPr/>
        <a:lstStyle/>
        <a:p>
          <a:endParaRPr lang="en-US"/>
        </a:p>
      </dgm:t>
    </dgm:pt>
    <dgm:pt modelId="{7A3D78F7-D996-DF48-8DD8-E22310E042EC}" type="sibTrans" cxnId="{8A5E422D-A804-A148-BE5B-CCFEDE82C41A}">
      <dgm:prSet/>
      <dgm:spPr/>
      <dgm:t>
        <a:bodyPr/>
        <a:lstStyle/>
        <a:p>
          <a:endParaRPr lang="en-US"/>
        </a:p>
      </dgm:t>
    </dgm:pt>
    <dgm:pt modelId="{AD1B745F-6E8B-2249-8D16-849A8B8A23A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Help</a:t>
          </a:r>
          <a:br>
            <a:rPr lang="en-US" sz="1400" dirty="0" smtClean="0"/>
          </a:br>
          <a:r>
            <a:rPr lang="en-US" sz="1400" dirty="0" smtClean="0"/>
            <a:t>Acknowledgments</a:t>
          </a:r>
          <a:br>
            <a:rPr lang="en-US" sz="1400" dirty="0" smtClean="0"/>
          </a:br>
          <a:r>
            <a:rPr lang="en-US" sz="1400" dirty="0" smtClean="0"/>
            <a:t>Contributors</a:t>
          </a:r>
          <a:endParaRPr lang="en-US" sz="1400" dirty="0"/>
        </a:p>
      </dgm:t>
    </dgm:pt>
    <dgm:pt modelId="{9A99D13C-8EBD-B840-9626-996CF5FB22D5}" type="parTrans" cxnId="{A0637C45-1883-EF47-A76E-8FB8AAA97D90}">
      <dgm:prSet/>
      <dgm:spPr/>
      <dgm:t>
        <a:bodyPr/>
        <a:lstStyle/>
        <a:p>
          <a:endParaRPr lang="en-US"/>
        </a:p>
      </dgm:t>
    </dgm:pt>
    <dgm:pt modelId="{63A95C57-62F5-834A-B497-410D0858C9E6}" type="sibTrans" cxnId="{A0637C45-1883-EF47-A76E-8FB8AAA97D90}">
      <dgm:prSet/>
      <dgm:spPr/>
      <dgm:t>
        <a:bodyPr/>
        <a:lstStyle/>
        <a:p>
          <a:endParaRPr lang="en-US"/>
        </a:p>
      </dgm:t>
    </dgm:pt>
    <dgm:pt modelId="{EC766EAE-0B0A-1244-8289-328AB1F915D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Name</a:t>
          </a:r>
          <a:endParaRPr lang="en-US" sz="1400" dirty="0"/>
        </a:p>
      </dgm:t>
    </dgm:pt>
    <dgm:pt modelId="{416C803D-614F-C94D-BA1D-42981DC21BE3}" type="parTrans" cxnId="{D96B082C-9625-084A-AB02-62B370FA3A0E}">
      <dgm:prSet/>
      <dgm:spPr/>
      <dgm:t>
        <a:bodyPr/>
        <a:lstStyle/>
        <a:p>
          <a:endParaRPr lang="en-US"/>
        </a:p>
      </dgm:t>
    </dgm:pt>
    <dgm:pt modelId="{563E330B-5DB2-F849-8904-841BADA7A7EE}" type="sibTrans" cxnId="{D96B082C-9625-084A-AB02-62B370FA3A0E}">
      <dgm:prSet/>
      <dgm:spPr/>
      <dgm:t>
        <a:bodyPr/>
        <a:lstStyle/>
        <a:p>
          <a:endParaRPr lang="en-US"/>
        </a:p>
      </dgm:t>
    </dgm:pt>
    <dgm:pt modelId="{209F5C98-A658-E947-A693-761B7541C8BF}" type="pres">
      <dgm:prSet presAssocID="{806F8893-0A1E-934E-9ECA-BC9980403AF7}" presName="Name0" presStyleCnt="0">
        <dgm:presLayoutVars>
          <dgm:chMax val="1"/>
          <dgm:chPref val="1"/>
        </dgm:presLayoutVars>
      </dgm:prSet>
      <dgm:spPr/>
    </dgm:pt>
    <dgm:pt modelId="{AE76CD15-AE4F-2E47-9DFE-F555C6760DB8}" type="pres">
      <dgm:prSet presAssocID="{4F9D16E4-32D6-FA47-9D89-E0CE94C09994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F18DA5FA-B755-F045-869B-BBCF62F37079}" type="pres">
      <dgm:prSet presAssocID="{4F9D16E4-32D6-FA47-9D89-E0CE94C09994}" presName="Accent2" presStyleLbl="node1" presStyleIdx="0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F22AAEB9-3C27-484A-AE35-70435F3361FB}" type="pres">
      <dgm:prSet presAssocID="{4F9D16E4-32D6-FA47-9D89-E0CE94C09994}" presName="Accent3" presStyleLbl="node1" presStyleIdx="1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F4810308-E0AA-B144-A217-964944ACF38A}" type="pres">
      <dgm:prSet presAssocID="{4F9D16E4-32D6-FA47-9D89-E0CE94C09994}" presName="Accent4" presStyleLbl="node1" presStyleIdx="2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E5BBDBB8-5719-4F44-B7C6-050EED1EA50A}" type="pres">
      <dgm:prSet presAssocID="{4F9D16E4-32D6-FA47-9D89-E0CE94C09994}" presName="Accent5" presStyleLbl="node1" presStyleIdx="3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74EF1E55-44A1-3542-8E06-0EEFBCFA2776}" type="pres">
      <dgm:prSet presAssocID="{4F9D16E4-32D6-FA47-9D89-E0CE94C09994}" presName="Accent6" presStyleLbl="node1" presStyleIdx="4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7710D9EA-636A-8547-912F-0BA4D9B18EE2}" type="pres">
      <dgm:prSet presAssocID="{9BDFA837-2CA9-2547-870D-691515AFA696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EC8C733-DF2A-E24C-BD5D-0807FD562575}" type="pres">
      <dgm:prSet presAssocID="{9BDFA837-2CA9-2547-870D-691515AFA696}" presName="Accent7" presStyleCnt="0"/>
      <dgm:spPr/>
    </dgm:pt>
    <dgm:pt modelId="{E8F7B6C4-B25C-A146-876E-DDE285626C03}" type="pres">
      <dgm:prSet presAssocID="{9BDFA837-2CA9-2547-870D-691515AFA696}" presName="AccentHold1" presStyleLbl="node1" presStyleIdx="6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80A7BEE7-206C-EB46-A37B-ADE2F37FA6E5}" type="pres">
      <dgm:prSet presAssocID="{9BDFA837-2CA9-2547-870D-691515AFA696}" presName="Accent8" presStyleCnt="0"/>
      <dgm:spPr/>
    </dgm:pt>
    <dgm:pt modelId="{7367169A-0DCA-A34E-927A-B6D31FEFAA0E}" type="pres">
      <dgm:prSet presAssocID="{9BDFA837-2CA9-2547-870D-691515AFA696}" presName="AccentHold2" presStyleLbl="node1" presStyleIdx="7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C3F2B142-B1BD-4848-B12A-43C418BF0271}" type="pres">
      <dgm:prSet presAssocID="{CA79656A-A016-C145-B680-B066B8C80D5C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B12590A-2ACB-E84A-AC40-1BC02769D457}" type="pres">
      <dgm:prSet presAssocID="{CA79656A-A016-C145-B680-B066B8C80D5C}" presName="Accent9" presStyleCnt="0"/>
      <dgm:spPr/>
    </dgm:pt>
    <dgm:pt modelId="{47514B7C-A6FC-3046-BEB4-8900B8F45C50}" type="pres">
      <dgm:prSet presAssocID="{CA79656A-A016-C145-B680-B066B8C80D5C}" presName="AccentHold1" presStyleLbl="node1" presStyleIdx="9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37A006FF-E036-7F42-A3D2-5205C30AF47F}" type="pres">
      <dgm:prSet presAssocID="{CA79656A-A016-C145-B680-B066B8C80D5C}" presName="Accent10" presStyleCnt="0"/>
      <dgm:spPr/>
    </dgm:pt>
    <dgm:pt modelId="{C54400D9-67C5-D148-9502-501A66677346}" type="pres">
      <dgm:prSet presAssocID="{CA79656A-A016-C145-B680-B066B8C80D5C}" presName="AccentHold2" presStyleLbl="node1" presStyleIdx="10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49147429-FE01-E341-A11E-97CADFA36FC6}" type="pres">
      <dgm:prSet presAssocID="{CA79656A-A016-C145-B680-B066B8C80D5C}" presName="Accent11" presStyleCnt="0"/>
      <dgm:spPr/>
    </dgm:pt>
    <dgm:pt modelId="{0735CA52-FE2E-B64E-927E-7CAA5815D3CD}" type="pres">
      <dgm:prSet presAssocID="{CA79656A-A016-C145-B680-B066B8C80D5C}" presName="AccentHold3" presStyleLbl="node1" presStyleIdx="11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F73FA073-3A11-8C46-AF0A-4F035D4F3DF8}" type="pres">
      <dgm:prSet presAssocID="{77FF182B-2F6F-E546-A563-52D554594685}" presName="Child3" presStyleLbl="node1" presStyleIdx="12" presStyleCnt="19" custScaleX="119137" custScaleY="119136">
        <dgm:presLayoutVars>
          <dgm:chMax val="0"/>
          <dgm:chPref val="0"/>
        </dgm:presLayoutVars>
      </dgm:prSet>
      <dgm:spPr/>
    </dgm:pt>
    <dgm:pt modelId="{B2282592-E3FE-2E4B-995E-E35D00162682}" type="pres">
      <dgm:prSet presAssocID="{77FF182B-2F6F-E546-A563-52D554594685}" presName="Accent12" presStyleCnt="0"/>
      <dgm:spPr/>
    </dgm:pt>
    <dgm:pt modelId="{0895FB2E-EB11-B348-8AE4-60A879BE0EC9}" type="pres">
      <dgm:prSet presAssocID="{77FF182B-2F6F-E546-A563-52D554594685}" presName="AccentHold1" presStyleLbl="node1" presStyleIdx="13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F746E0E2-E320-364F-A1AB-CF90CD5C899C}" type="pres">
      <dgm:prSet presAssocID="{AD1B745F-6E8B-2249-8D16-849A8B8A23A3}" presName="Child4" presStyleLbl="node1" presStyleIdx="14" presStyleCnt="19" custScaleX="110968" custScaleY="110968">
        <dgm:presLayoutVars>
          <dgm:chMax val="0"/>
          <dgm:chPref val="0"/>
        </dgm:presLayoutVars>
      </dgm:prSet>
      <dgm:spPr/>
    </dgm:pt>
    <dgm:pt modelId="{58B6835E-D6C7-634F-81B2-BCDCDBFD09E0}" type="pres">
      <dgm:prSet presAssocID="{AD1B745F-6E8B-2249-8D16-849A8B8A23A3}" presName="Accent13" presStyleCnt="0"/>
      <dgm:spPr/>
    </dgm:pt>
    <dgm:pt modelId="{77E922BC-9C16-BE46-803D-69ABCB931726}" type="pres">
      <dgm:prSet presAssocID="{AD1B745F-6E8B-2249-8D16-849A8B8A23A3}" presName="AccentHold1" presStyleLbl="node1" presStyleIdx="15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B93A363-8A5E-3745-B3C9-70F845A544F6}" type="pres">
      <dgm:prSet presAssocID="{EC766EAE-0B0A-1244-8289-328AB1F915D1}" presName="Child5" presStyleLbl="node1" presStyleIdx="16" presStyleCnt="19">
        <dgm:presLayoutVars>
          <dgm:chMax val="0"/>
          <dgm:chPref val="0"/>
        </dgm:presLayoutVars>
      </dgm:prSet>
      <dgm:spPr/>
    </dgm:pt>
    <dgm:pt modelId="{0DD16833-76C8-F647-9AC7-0F2728B325B6}" type="pres">
      <dgm:prSet presAssocID="{EC766EAE-0B0A-1244-8289-328AB1F915D1}" presName="Accent15" presStyleCnt="0"/>
      <dgm:spPr/>
    </dgm:pt>
    <dgm:pt modelId="{755E5D0D-6C35-A941-A9D9-722855A140AA}" type="pres">
      <dgm:prSet presAssocID="{EC766EAE-0B0A-1244-8289-328AB1F915D1}" presName="AccentHold2" presStyleLbl="node1" presStyleIdx="17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7DE6B279-E64D-B446-BA3B-863455816A2E}" type="pres">
      <dgm:prSet presAssocID="{EC766EAE-0B0A-1244-8289-328AB1F915D1}" presName="Accent16" presStyleCnt="0"/>
      <dgm:spPr/>
    </dgm:pt>
    <dgm:pt modelId="{BED5E712-A16A-9547-862C-5AEBC550C138}" type="pres">
      <dgm:prSet presAssocID="{EC766EAE-0B0A-1244-8289-328AB1F915D1}" presName="AccentHold3" presStyleLbl="node1" presStyleIdx="18" presStyleCnt="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8A5E422D-A804-A148-BE5B-CCFEDE82C41A}" srcId="{806F8893-0A1E-934E-9ECA-BC9980403AF7}" destId="{4F9D16E4-32D6-FA47-9D89-E0CE94C09994}" srcOrd="0" destOrd="0" parTransId="{A149D395-DDFF-2544-AC38-2CAB6170EB8B}" sibTransId="{7A3D78F7-D996-DF48-8DD8-E22310E042EC}"/>
    <dgm:cxn modelId="{EFE3A12C-839F-6C4F-BF11-FF6965B49FBA}" srcId="{4F9D16E4-32D6-FA47-9D89-E0CE94C09994}" destId="{9BDFA837-2CA9-2547-870D-691515AFA696}" srcOrd="0" destOrd="0" parTransId="{2555E337-C1AD-0540-889E-DB89F9446DF3}" sibTransId="{B71FC701-7AF9-D74B-BE0A-4AF235706D3B}"/>
    <dgm:cxn modelId="{856689A5-1893-CF4D-8B61-AD995A92DA19}" type="presOf" srcId="{AD1B745F-6E8B-2249-8D16-849A8B8A23A3}" destId="{F746E0E2-E320-364F-A1AB-CF90CD5C899C}" srcOrd="0" destOrd="0" presId="urn:microsoft.com/office/officeart/2009/3/layout/CircleRelationship"/>
    <dgm:cxn modelId="{D96B082C-9625-084A-AB02-62B370FA3A0E}" srcId="{4F9D16E4-32D6-FA47-9D89-E0CE94C09994}" destId="{EC766EAE-0B0A-1244-8289-328AB1F915D1}" srcOrd="4" destOrd="0" parTransId="{416C803D-614F-C94D-BA1D-42981DC21BE3}" sibTransId="{563E330B-5DB2-F849-8904-841BADA7A7EE}"/>
    <dgm:cxn modelId="{DAD323CF-C26B-844E-8096-2006148599F0}" srcId="{4F9D16E4-32D6-FA47-9D89-E0CE94C09994}" destId="{77FF182B-2F6F-E546-A563-52D554594685}" srcOrd="2" destOrd="0" parTransId="{B553B6C4-F73C-AF45-B3ED-7D6B7F70E9D8}" sibTransId="{B408AC16-7AFB-1F40-BF95-05445D8206AE}"/>
    <dgm:cxn modelId="{A707095A-64B0-964E-BB86-311049D5CBED}" type="presOf" srcId="{4F9D16E4-32D6-FA47-9D89-E0CE94C09994}" destId="{AE76CD15-AE4F-2E47-9DFE-F555C6760DB8}" srcOrd="0" destOrd="0" presId="urn:microsoft.com/office/officeart/2009/3/layout/CircleRelationship"/>
    <dgm:cxn modelId="{A0637C45-1883-EF47-A76E-8FB8AAA97D90}" srcId="{4F9D16E4-32D6-FA47-9D89-E0CE94C09994}" destId="{AD1B745F-6E8B-2249-8D16-849A8B8A23A3}" srcOrd="3" destOrd="0" parTransId="{9A99D13C-8EBD-B840-9626-996CF5FB22D5}" sibTransId="{63A95C57-62F5-834A-B497-410D0858C9E6}"/>
    <dgm:cxn modelId="{F4112E63-7474-1249-865E-06EFD00D2FF3}" srcId="{4F9D16E4-32D6-FA47-9D89-E0CE94C09994}" destId="{CA79656A-A016-C145-B680-B066B8C80D5C}" srcOrd="1" destOrd="0" parTransId="{92F7E35C-EBA6-CD47-BF48-70F0DBAB307D}" sibTransId="{0F2A2D47-116C-FA4F-B255-77064A4120DF}"/>
    <dgm:cxn modelId="{BCD0EF5A-2F3D-B441-A5EE-20655290D14A}" type="presOf" srcId="{EC766EAE-0B0A-1244-8289-328AB1F915D1}" destId="{AB93A363-8A5E-3745-B3C9-70F845A544F6}" srcOrd="0" destOrd="0" presId="urn:microsoft.com/office/officeart/2009/3/layout/CircleRelationship"/>
    <dgm:cxn modelId="{BAC41176-4699-BA44-AECC-2CB63BB6AFA8}" type="presOf" srcId="{9BDFA837-2CA9-2547-870D-691515AFA696}" destId="{7710D9EA-636A-8547-912F-0BA4D9B18EE2}" srcOrd="0" destOrd="0" presId="urn:microsoft.com/office/officeart/2009/3/layout/CircleRelationship"/>
    <dgm:cxn modelId="{A69169D9-BE38-3D4A-AD78-50B2B183607A}" type="presOf" srcId="{CA79656A-A016-C145-B680-B066B8C80D5C}" destId="{C3F2B142-B1BD-4848-B12A-43C418BF0271}" srcOrd="0" destOrd="0" presId="urn:microsoft.com/office/officeart/2009/3/layout/CircleRelationship"/>
    <dgm:cxn modelId="{E668407B-84C3-5B4D-AF85-DC196DECD468}" type="presOf" srcId="{77FF182B-2F6F-E546-A563-52D554594685}" destId="{F73FA073-3A11-8C46-AF0A-4F035D4F3DF8}" srcOrd="0" destOrd="0" presId="urn:microsoft.com/office/officeart/2009/3/layout/CircleRelationship"/>
    <dgm:cxn modelId="{94063205-346D-2D4A-BCFD-CEA6BBD663C1}" type="presOf" srcId="{806F8893-0A1E-934E-9ECA-BC9980403AF7}" destId="{209F5C98-A658-E947-A693-761B7541C8BF}" srcOrd="0" destOrd="0" presId="urn:microsoft.com/office/officeart/2009/3/layout/CircleRelationship"/>
    <dgm:cxn modelId="{DCF70715-A004-A946-9698-45486A128F2D}" type="presParOf" srcId="{209F5C98-A658-E947-A693-761B7541C8BF}" destId="{AE76CD15-AE4F-2E47-9DFE-F555C6760DB8}" srcOrd="0" destOrd="0" presId="urn:microsoft.com/office/officeart/2009/3/layout/CircleRelationship"/>
    <dgm:cxn modelId="{4BF29DF2-F949-864A-BACB-FF84FDA69BCB}" type="presParOf" srcId="{209F5C98-A658-E947-A693-761B7541C8BF}" destId="{F18DA5FA-B755-F045-869B-BBCF62F37079}" srcOrd="1" destOrd="0" presId="urn:microsoft.com/office/officeart/2009/3/layout/CircleRelationship"/>
    <dgm:cxn modelId="{5B486707-8D05-1848-92C5-46EB82DFC8B7}" type="presParOf" srcId="{209F5C98-A658-E947-A693-761B7541C8BF}" destId="{F22AAEB9-3C27-484A-AE35-70435F3361FB}" srcOrd="2" destOrd="0" presId="urn:microsoft.com/office/officeart/2009/3/layout/CircleRelationship"/>
    <dgm:cxn modelId="{2BF8D696-E3EB-8E43-8714-8D745586436B}" type="presParOf" srcId="{209F5C98-A658-E947-A693-761B7541C8BF}" destId="{F4810308-E0AA-B144-A217-964944ACF38A}" srcOrd="3" destOrd="0" presId="urn:microsoft.com/office/officeart/2009/3/layout/CircleRelationship"/>
    <dgm:cxn modelId="{9805CE42-5D9A-7A4C-8A07-5846EE0B3E33}" type="presParOf" srcId="{209F5C98-A658-E947-A693-761B7541C8BF}" destId="{E5BBDBB8-5719-4F44-B7C6-050EED1EA50A}" srcOrd="4" destOrd="0" presId="urn:microsoft.com/office/officeart/2009/3/layout/CircleRelationship"/>
    <dgm:cxn modelId="{0E6585A3-6AC9-7246-B9E0-160D8CC05C70}" type="presParOf" srcId="{209F5C98-A658-E947-A693-761B7541C8BF}" destId="{74EF1E55-44A1-3542-8E06-0EEFBCFA2776}" srcOrd="5" destOrd="0" presId="urn:microsoft.com/office/officeart/2009/3/layout/CircleRelationship"/>
    <dgm:cxn modelId="{3087225B-36E3-FD4A-A40D-328E0BADA0BA}" type="presParOf" srcId="{209F5C98-A658-E947-A693-761B7541C8BF}" destId="{7710D9EA-636A-8547-912F-0BA4D9B18EE2}" srcOrd="6" destOrd="0" presId="urn:microsoft.com/office/officeart/2009/3/layout/CircleRelationship"/>
    <dgm:cxn modelId="{AD5BFEAD-CF51-494B-80D8-A23881E08D11}" type="presParOf" srcId="{209F5C98-A658-E947-A693-761B7541C8BF}" destId="{DEC8C733-DF2A-E24C-BD5D-0807FD562575}" srcOrd="7" destOrd="0" presId="urn:microsoft.com/office/officeart/2009/3/layout/CircleRelationship"/>
    <dgm:cxn modelId="{290F8742-DA52-C94F-9711-D6290D78847D}" type="presParOf" srcId="{DEC8C733-DF2A-E24C-BD5D-0807FD562575}" destId="{E8F7B6C4-B25C-A146-876E-DDE285626C03}" srcOrd="0" destOrd="0" presId="urn:microsoft.com/office/officeart/2009/3/layout/CircleRelationship"/>
    <dgm:cxn modelId="{549F8A29-8A2A-C840-985A-537D2855A20D}" type="presParOf" srcId="{209F5C98-A658-E947-A693-761B7541C8BF}" destId="{80A7BEE7-206C-EB46-A37B-ADE2F37FA6E5}" srcOrd="8" destOrd="0" presId="urn:microsoft.com/office/officeart/2009/3/layout/CircleRelationship"/>
    <dgm:cxn modelId="{7846A195-2EEF-FC4F-B058-44A67B99771D}" type="presParOf" srcId="{80A7BEE7-206C-EB46-A37B-ADE2F37FA6E5}" destId="{7367169A-0DCA-A34E-927A-B6D31FEFAA0E}" srcOrd="0" destOrd="0" presId="urn:microsoft.com/office/officeart/2009/3/layout/CircleRelationship"/>
    <dgm:cxn modelId="{34F4BFFE-DC6C-0942-948D-5EDAF0262BDA}" type="presParOf" srcId="{209F5C98-A658-E947-A693-761B7541C8BF}" destId="{C3F2B142-B1BD-4848-B12A-43C418BF0271}" srcOrd="9" destOrd="0" presId="urn:microsoft.com/office/officeart/2009/3/layout/CircleRelationship"/>
    <dgm:cxn modelId="{775870B2-3DD8-C64C-B9A5-6EE07BBD1C31}" type="presParOf" srcId="{209F5C98-A658-E947-A693-761B7541C8BF}" destId="{9B12590A-2ACB-E84A-AC40-1BC02769D457}" srcOrd="10" destOrd="0" presId="urn:microsoft.com/office/officeart/2009/3/layout/CircleRelationship"/>
    <dgm:cxn modelId="{E53C32E2-D250-6044-92FF-48D290A192AF}" type="presParOf" srcId="{9B12590A-2ACB-E84A-AC40-1BC02769D457}" destId="{47514B7C-A6FC-3046-BEB4-8900B8F45C50}" srcOrd="0" destOrd="0" presId="urn:microsoft.com/office/officeart/2009/3/layout/CircleRelationship"/>
    <dgm:cxn modelId="{BB4B8BBB-A6CB-CE4A-BDB1-801A69BF2683}" type="presParOf" srcId="{209F5C98-A658-E947-A693-761B7541C8BF}" destId="{37A006FF-E036-7F42-A3D2-5205C30AF47F}" srcOrd="11" destOrd="0" presId="urn:microsoft.com/office/officeart/2009/3/layout/CircleRelationship"/>
    <dgm:cxn modelId="{CE75C525-391E-4B4B-9599-3B0079295040}" type="presParOf" srcId="{37A006FF-E036-7F42-A3D2-5205C30AF47F}" destId="{C54400D9-67C5-D148-9502-501A66677346}" srcOrd="0" destOrd="0" presId="urn:microsoft.com/office/officeart/2009/3/layout/CircleRelationship"/>
    <dgm:cxn modelId="{B2B2223E-3106-5E45-9902-548CAC91329D}" type="presParOf" srcId="{209F5C98-A658-E947-A693-761B7541C8BF}" destId="{49147429-FE01-E341-A11E-97CADFA36FC6}" srcOrd="12" destOrd="0" presId="urn:microsoft.com/office/officeart/2009/3/layout/CircleRelationship"/>
    <dgm:cxn modelId="{333A1123-0FCB-EB4B-9158-2604D14DDFA4}" type="presParOf" srcId="{49147429-FE01-E341-A11E-97CADFA36FC6}" destId="{0735CA52-FE2E-B64E-927E-7CAA5815D3CD}" srcOrd="0" destOrd="0" presId="urn:microsoft.com/office/officeart/2009/3/layout/CircleRelationship"/>
    <dgm:cxn modelId="{86A089E2-2B1B-C047-AE55-CEBE743F735A}" type="presParOf" srcId="{209F5C98-A658-E947-A693-761B7541C8BF}" destId="{F73FA073-3A11-8C46-AF0A-4F035D4F3DF8}" srcOrd="13" destOrd="0" presId="urn:microsoft.com/office/officeart/2009/3/layout/CircleRelationship"/>
    <dgm:cxn modelId="{7C0EDC2F-AECD-CC49-B525-50D79B0E3F04}" type="presParOf" srcId="{209F5C98-A658-E947-A693-761B7541C8BF}" destId="{B2282592-E3FE-2E4B-995E-E35D00162682}" srcOrd="14" destOrd="0" presId="urn:microsoft.com/office/officeart/2009/3/layout/CircleRelationship"/>
    <dgm:cxn modelId="{D798FD3D-AC41-1141-908E-5720CC194556}" type="presParOf" srcId="{B2282592-E3FE-2E4B-995E-E35D00162682}" destId="{0895FB2E-EB11-B348-8AE4-60A879BE0EC9}" srcOrd="0" destOrd="0" presId="urn:microsoft.com/office/officeart/2009/3/layout/CircleRelationship"/>
    <dgm:cxn modelId="{662783D7-6B57-7840-B92F-63B38EFFC3B1}" type="presParOf" srcId="{209F5C98-A658-E947-A693-761B7541C8BF}" destId="{F746E0E2-E320-364F-A1AB-CF90CD5C899C}" srcOrd="15" destOrd="0" presId="urn:microsoft.com/office/officeart/2009/3/layout/CircleRelationship"/>
    <dgm:cxn modelId="{4CA87408-C6F3-D548-B115-47C249951991}" type="presParOf" srcId="{209F5C98-A658-E947-A693-761B7541C8BF}" destId="{58B6835E-D6C7-634F-81B2-BCDCDBFD09E0}" srcOrd="16" destOrd="0" presId="urn:microsoft.com/office/officeart/2009/3/layout/CircleRelationship"/>
    <dgm:cxn modelId="{E719D899-007B-BB43-A473-AC7CC9646EBA}" type="presParOf" srcId="{58B6835E-D6C7-634F-81B2-BCDCDBFD09E0}" destId="{77E922BC-9C16-BE46-803D-69ABCB931726}" srcOrd="0" destOrd="0" presId="urn:microsoft.com/office/officeart/2009/3/layout/CircleRelationship"/>
    <dgm:cxn modelId="{BFE968D9-A25F-2C41-A458-29A5A819CABE}" type="presParOf" srcId="{209F5C98-A658-E947-A693-761B7541C8BF}" destId="{AB93A363-8A5E-3745-B3C9-70F845A544F6}" srcOrd="17" destOrd="0" presId="urn:microsoft.com/office/officeart/2009/3/layout/CircleRelationship"/>
    <dgm:cxn modelId="{AC310DDC-9D0A-0341-809A-D0B10466AB9E}" type="presParOf" srcId="{209F5C98-A658-E947-A693-761B7541C8BF}" destId="{0DD16833-76C8-F647-9AC7-0F2728B325B6}" srcOrd="18" destOrd="0" presId="urn:microsoft.com/office/officeart/2009/3/layout/CircleRelationship"/>
    <dgm:cxn modelId="{42F444FB-51BF-1F41-80FD-1BFFA2B83FAF}" type="presParOf" srcId="{0DD16833-76C8-F647-9AC7-0F2728B325B6}" destId="{755E5D0D-6C35-A941-A9D9-722855A140AA}" srcOrd="0" destOrd="0" presId="urn:microsoft.com/office/officeart/2009/3/layout/CircleRelationship"/>
    <dgm:cxn modelId="{65D0A989-A90C-E54A-8D0C-F6A2329B54A7}" type="presParOf" srcId="{209F5C98-A658-E947-A693-761B7541C8BF}" destId="{7DE6B279-E64D-B446-BA3B-863455816A2E}" srcOrd="19" destOrd="0" presId="urn:microsoft.com/office/officeart/2009/3/layout/CircleRelationship"/>
    <dgm:cxn modelId="{9CC22046-E6D1-644F-9FD1-1D08FD50A33D}" type="presParOf" srcId="{7DE6B279-E64D-B446-BA3B-863455816A2E}" destId="{BED5E712-A16A-9547-862C-5AEBC550C138}" srcOrd="0" destOrd="0" presId="urn:microsoft.com/office/officeart/2009/3/layout/CircleRelationship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F4FD9-BFA1-1144-9335-6246E513B161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EA785-E7D4-264E-A558-38AE2F198F8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/>
            <a:t>Module Logic</a:t>
          </a:r>
          <a:r>
            <a:rPr lang="en-US" sz="500" dirty="0" smtClean="0"/>
            <a:t/>
          </a:r>
          <a:br>
            <a:rPr lang="en-US" sz="500" dirty="0" smtClean="0"/>
          </a:br>
          <a:r>
            <a:rPr lang="en-US" sz="1800" dirty="0" err="1" smtClean="0"/>
            <a:t>vtkSlicerModuleLogic</a:t>
          </a:r>
          <a:endParaRPr lang="en-US" sz="1800" dirty="0"/>
        </a:p>
      </dgm:t>
    </dgm:pt>
    <dgm:pt modelId="{9A34309F-4DAC-654B-B077-C7E8515E8C4D}" type="parTrans" cxnId="{1DBE1CC1-8E36-F746-914B-34E15BF5B3F1}">
      <dgm:prSet/>
      <dgm:spPr/>
      <dgm:t>
        <a:bodyPr/>
        <a:lstStyle/>
        <a:p>
          <a:endParaRPr lang="en-US"/>
        </a:p>
      </dgm:t>
    </dgm:pt>
    <dgm:pt modelId="{94C02720-6C99-744F-975B-4E6A587B83D9}" type="sibTrans" cxnId="{1DBE1CC1-8E36-F746-914B-34E15BF5B3F1}">
      <dgm:prSet/>
      <dgm:spPr/>
      <dgm:t>
        <a:bodyPr/>
        <a:lstStyle/>
        <a:p>
          <a:endParaRPr lang="en-US"/>
        </a:p>
      </dgm:t>
    </dgm:pt>
    <dgm:pt modelId="{211DEF64-18E0-2A47-B012-35CB585A74F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err="1" smtClean="0"/>
            <a:t>vtkMRML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err="1" smtClean="0"/>
            <a:t>MyNode</a:t>
          </a:r>
          <a:endParaRPr lang="en-US" sz="1400" dirty="0"/>
        </a:p>
      </dgm:t>
    </dgm:pt>
    <dgm:pt modelId="{0F097CDF-DA07-E04C-8934-0B30A047E76E}" type="parTrans" cxnId="{80911180-3BD3-E740-A784-AB7127848BB4}">
      <dgm:prSet/>
      <dgm:spPr/>
      <dgm:t>
        <a:bodyPr/>
        <a:lstStyle/>
        <a:p>
          <a:endParaRPr lang="en-US"/>
        </a:p>
      </dgm:t>
    </dgm:pt>
    <dgm:pt modelId="{26D6103C-9967-2044-93B7-FA2E9801E6E8}" type="sibTrans" cxnId="{80911180-3BD3-E740-A784-AB7127848BB4}">
      <dgm:prSet/>
      <dgm:spPr/>
      <dgm:t>
        <a:bodyPr/>
        <a:lstStyle/>
        <a:p>
          <a:endParaRPr lang="en-US"/>
        </a:p>
      </dgm:t>
    </dgm:pt>
    <dgm:pt modelId="{A389C418-CFA2-9C40-9CC7-2587014D574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err="1" smtClean="0"/>
            <a:t>vtkMRML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err="1" smtClean="0"/>
            <a:t>MyDisplayableManager</a:t>
          </a:r>
          <a:endParaRPr lang="en-US" sz="1400" dirty="0"/>
        </a:p>
      </dgm:t>
    </dgm:pt>
    <dgm:pt modelId="{A579474A-3FF7-4D49-9F16-3008074B9127}" type="parTrans" cxnId="{FD49749C-205A-E848-A6FA-36AD88C54E05}">
      <dgm:prSet/>
      <dgm:spPr/>
      <dgm:t>
        <a:bodyPr/>
        <a:lstStyle/>
        <a:p>
          <a:endParaRPr lang="en-US"/>
        </a:p>
      </dgm:t>
    </dgm:pt>
    <dgm:pt modelId="{9F50EDC8-A346-824F-97B0-49EDF83DCCAD}" type="sibTrans" cxnId="{FD49749C-205A-E848-A6FA-36AD88C54E05}">
      <dgm:prSet/>
      <dgm:spPr/>
      <dgm:t>
        <a:bodyPr/>
        <a:lstStyle/>
        <a:p>
          <a:endParaRPr lang="en-US"/>
        </a:p>
      </dgm:t>
    </dgm:pt>
    <dgm:pt modelId="{BB6A6DB3-E293-8640-A5FC-EBAB446602D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err="1" smtClean="0"/>
            <a:t>vtkSlicer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err="1" smtClean="0"/>
            <a:t>Logic</a:t>
          </a:r>
          <a:r>
            <a:rPr lang="en-US" sz="1400" dirty="0" err="1" smtClean="0"/>
            <a:t>Helper</a:t>
          </a:r>
          <a:endParaRPr lang="en-US" sz="1400" dirty="0"/>
        </a:p>
      </dgm:t>
    </dgm:pt>
    <dgm:pt modelId="{CAF9B0F5-D98A-1D45-9231-D6CDDE6764FB}" type="parTrans" cxnId="{722F4880-9F4A-2541-88AF-C8F42175BC03}">
      <dgm:prSet/>
      <dgm:spPr/>
      <dgm:t>
        <a:bodyPr/>
        <a:lstStyle/>
        <a:p>
          <a:endParaRPr lang="en-US"/>
        </a:p>
      </dgm:t>
    </dgm:pt>
    <dgm:pt modelId="{B49EF2CB-B8F0-C141-AA5E-812060B575C4}" type="sibTrans" cxnId="{722F4880-9F4A-2541-88AF-C8F42175BC03}">
      <dgm:prSet/>
      <dgm:spPr/>
      <dgm:t>
        <a:bodyPr/>
        <a:lstStyle/>
        <a:p>
          <a:endParaRPr lang="en-US"/>
        </a:p>
      </dgm:t>
    </dgm:pt>
    <dgm:pt modelId="{9DB74C0C-FAF5-6349-BED6-9B941AA9F40B}" type="pres">
      <dgm:prSet presAssocID="{BFFF4FD9-BFA1-1144-9335-6246E513B161}" presName="Name0" presStyleCnt="0">
        <dgm:presLayoutVars>
          <dgm:chMax val="1"/>
          <dgm:chPref val="1"/>
        </dgm:presLayoutVars>
      </dgm:prSet>
      <dgm:spPr/>
    </dgm:pt>
    <dgm:pt modelId="{C64BB5D2-879E-544E-8BD4-E971058D9188}" type="pres">
      <dgm:prSet presAssocID="{3ABEA785-E7D4-264E-A558-38AE2F198F8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3DD47C61-6E16-0B4D-9CF2-4BCDC56A1EF6}" type="pres">
      <dgm:prSet presAssocID="{3ABEA785-E7D4-264E-A558-38AE2F198F8F}" presName="Accent1" presStyleLbl="node1" presStyleIdx="0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A47D5776-42BB-004E-AA8A-7B6BB40D3969}" type="pres">
      <dgm:prSet presAssocID="{3ABEA785-E7D4-264E-A558-38AE2F198F8F}" presName="Accent2" presStyleLbl="node1" presStyleIdx="1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9338E192-ECA2-D745-9FD3-10546E2F5F63}" type="pres">
      <dgm:prSet presAssocID="{3ABEA785-E7D4-264E-A558-38AE2F198F8F}" presName="Accent3" presStyleLbl="node1" presStyleIdx="2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F02EF37-F976-F340-8C6C-1551763C8C87}" type="pres">
      <dgm:prSet presAssocID="{3ABEA785-E7D4-264E-A558-38AE2F198F8F}" presName="Accent4" presStyleLbl="node1" presStyleIdx="3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436515B0-8B02-5549-972C-3BD3B09FBD41}" type="pres">
      <dgm:prSet presAssocID="{3ABEA785-E7D4-264E-A558-38AE2F198F8F}" presName="Accent5" presStyleLbl="node1" presStyleIdx="4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A7CA0FD6-A46C-5F4A-8FCF-A44AB49A5932}" type="pres">
      <dgm:prSet presAssocID="{3ABEA785-E7D4-264E-A558-38AE2F198F8F}" presName="Accent6" presStyleLbl="node1" presStyleIdx="5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C4F34A3A-C005-E54A-887A-7938D2701678}" type="pres">
      <dgm:prSet presAssocID="{211DEF64-18E0-2A47-B012-35CB585A74FF}" presName="Child1" presStyleLbl="node1" presStyleIdx="6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9CF7C37-35AB-BA4F-8C6F-D15B8A8417D2}" type="pres">
      <dgm:prSet presAssocID="{211DEF64-18E0-2A47-B012-35CB585A74FF}" presName="Accent7" presStyleCnt="0"/>
      <dgm:spPr/>
    </dgm:pt>
    <dgm:pt modelId="{4AE44CD6-ADBF-A346-8A37-E0CFA649DAEB}" type="pres">
      <dgm:prSet presAssocID="{211DEF64-18E0-2A47-B012-35CB585A74FF}" presName="AccentHold1" presStyleLbl="node1" presStyleIdx="7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8B96F19-726B-ED4D-A3D0-3B4A63A40D46}" type="pres">
      <dgm:prSet presAssocID="{211DEF64-18E0-2A47-B012-35CB585A74FF}" presName="Accent8" presStyleCnt="0"/>
      <dgm:spPr/>
    </dgm:pt>
    <dgm:pt modelId="{82CE0949-3C73-0E49-BFFB-24CD552F673B}" type="pres">
      <dgm:prSet presAssocID="{211DEF64-18E0-2A47-B012-35CB585A74FF}" presName="AccentHold2" presStyleLbl="node1" presStyleIdx="8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C038331D-80CF-0D45-A052-E4288C45D114}" type="pres">
      <dgm:prSet presAssocID="{A389C418-CFA2-9C40-9CC7-2587014D574A}" presName="Child2" presStyleLbl="node1" presStyleIdx="9" presStyleCnt="15">
        <dgm:presLayoutVars>
          <dgm:chMax val="0"/>
          <dgm:chPref val="0"/>
        </dgm:presLayoutVars>
      </dgm:prSet>
      <dgm:spPr/>
    </dgm:pt>
    <dgm:pt modelId="{912B6EF5-E043-134C-BFB4-D6B6AC88BA69}" type="pres">
      <dgm:prSet presAssocID="{A389C418-CFA2-9C40-9CC7-2587014D574A}" presName="Accent9" presStyleCnt="0"/>
      <dgm:spPr/>
    </dgm:pt>
    <dgm:pt modelId="{ADB209F2-6559-BC4C-99AF-1ECB2734BD98}" type="pres">
      <dgm:prSet presAssocID="{A389C418-CFA2-9C40-9CC7-2587014D574A}" presName="AccentHold1" presStyleLbl="node1" presStyleIdx="10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E1A4230F-D396-9747-9C31-FE51CC5403E8}" type="pres">
      <dgm:prSet presAssocID="{A389C418-CFA2-9C40-9CC7-2587014D574A}" presName="Accent10" presStyleCnt="0"/>
      <dgm:spPr/>
    </dgm:pt>
    <dgm:pt modelId="{F16A9AB7-DC7E-5E46-94A9-80CEA918EB72}" type="pres">
      <dgm:prSet presAssocID="{A389C418-CFA2-9C40-9CC7-2587014D574A}" presName="AccentHold2" presStyleLbl="node1" presStyleIdx="11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BFCD3933-2DAD-4441-B88D-4C24143C58A3}" type="pres">
      <dgm:prSet presAssocID="{A389C418-CFA2-9C40-9CC7-2587014D574A}" presName="Accent11" presStyleCnt="0"/>
      <dgm:spPr/>
    </dgm:pt>
    <dgm:pt modelId="{FFE39280-82C5-B443-B0F2-9E8E82B230A6}" type="pres">
      <dgm:prSet presAssocID="{A389C418-CFA2-9C40-9CC7-2587014D574A}" presName="AccentHold3" presStyleLbl="node1" presStyleIdx="12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B7D301A-2250-2F45-8F17-EC7F6116DD49}" type="pres">
      <dgm:prSet presAssocID="{BB6A6DB3-E293-8640-A5FC-EBAB446602DE}" presName="Child3" presStyleLbl="node1" presStyleIdx="13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B16577-8413-3E44-B91A-597A91979101}" type="pres">
      <dgm:prSet presAssocID="{BB6A6DB3-E293-8640-A5FC-EBAB446602DE}" presName="Accent12" presStyleCnt="0"/>
      <dgm:spPr/>
    </dgm:pt>
    <dgm:pt modelId="{6BB3F0DF-7860-D848-AD43-010A82DE13E0}" type="pres">
      <dgm:prSet presAssocID="{BB6A6DB3-E293-8640-A5FC-EBAB446602DE}" presName="AccentHold1" presStyleLbl="node1" presStyleIdx="14" presStyleCnt="1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FAEE8ED8-42B8-FE47-8EDA-80B764569701}" type="presOf" srcId="{BFFF4FD9-BFA1-1144-9335-6246E513B161}" destId="{9DB74C0C-FAF5-6349-BED6-9B941AA9F40B}" srcOrd="0" destOrd="0" presId="urn:microsoft.com/office/officeart/2009/3/layout/CircleRelationship"/>
    <dgm:cxn modelId="{04E1E22F-CA41-6F49-B297-36C9F36D0C05}" type="presOf" srcId="{3ABEA785-E7D4-264E-A558-38AE2F198F8F}" destId="{C64BB5D2-879E-544E-8BD4-E971058D9188}" srcOrd="0" destOrd="0" presId="urn:microsoft.com/office/officeart/2009/3/layout/CircleRelationship"/>
    <dgm:cxn modelId="{1DBE1CC1-8E36-F746-914B-34E15BF5B3F1}" srcId="{BFFF4FD9-BFA1-1144-9335-6246E513B161}" destId="{3ABEA785-E7D4-264E-A558-38AE2F198F8F}" srcOrd="0" destOrd="0" parTransId="{9A34309F-4DAC-654B-B077-C7E8515E8C4D}" sibTransId="{94C02720-6C99-744F-975B-4E6A587B83D9}"/>
    <dgm:cxn modelId="{D2F32E7B-9634-D44F-BF8E-6F290591177E}" type="presOf" srcId="{211DEF64-18E0-2A47-B012-35CB585A74FF}" destId="{C4F34A3A-C005-E54A-887A-7938D2701678}" srcOrd="0" destOrd="0" presId="urn:microsoft.com/office/officeart/2009/3/layout/CircleRelationship"/>
    <dgm:cxn modelId="{29CB5556-F5A1-B449-9C7D-7202D39D7761}" type="presOf" srcId="{A389C418-CFA2-9C40-9CC7-2587014D574A}" destId="{C038331D-80CF-0D45-A052-E4288C45D114}" srcOrd="0" destOrd="0" presId="urn:microsoft.com/office/officeart/2009/3/layout/CircleRelationship"/>
    <dgm:cxn modelId="{80911180-3BD3-E740-A784-AB7127848BB4}" srcId="{3ABEA785-E7D4-264E-A558-38AE2F198F8F}" destId="{211DEF64-18E0-2A47-B012-35CB585A74FF}" srcOrd="0" destOrd="0" parTransId="{0F097CDF-DA07-E04C-8934-0B30A047E76E}" sibTransId="{26D6103C-9967-2044-93B7-FA2E9801E6E8}"/>
    <dgm:cxn modelId="{F9E0D057-3F9F-F045-895C-1912A4768EF5}" type="presOf" srcId="{BB6A6DB3-E293-8640-A5FC-EBAB446602DE}" destId="{1B7D301A-2250-2F45-8F17-EC7F6116DD49}" srcOrd="0" destOrd="0" presId="urn:microsoft.com/office/officeart/2009/3/layout/CircleRelationship"/>
    <dgm:cxn modelId="{FD49749C-205A-E848-A6FA-36AD88C54E05}" srcId="{3ABEA785-E7D4-264E-A558-38AE2F198F8F}" destId="{A389C418-CFA2-9C40-9CC7-2587014D574A}" srcOrd="1" destOrd="0" parTransId="{A579474A-3FF7-4D49-9F16-3008074B9127}" sibTransId="{9F50EDC8-A346-824F-97B0-49EDF83DCCAD}"/>
    <dgm:cxn modelId="{722F4880-9F4A-2541-88AF-C8F42175BC03}" srcId="{3ABEA785-E7D4-264E-A558-38AE2F198F8F}" destId="{BB6A6DB3-E293-8640-A5FC-EBAB446602DE}" srcOrd="2" destOrd="0" parTransId="{CAF9B0F5-D98A-1D45-9231-D6CDDE6764FB}" sibTransId="{B49EF2CB-B8F0-C141-AA5E-812060B575C4}"/>
    <dgm:cxn modelId="{7DEFE883-EFE0-6C46-B201-D5E22422DAFF}" type="presParOf" srcId="{9DB74C0C-FAF5-6349-BED6-9B941AA9F40B}" destId="{C64BB5D2-879E-544E-8BD4-E971058D9188}" srcOrd="0" destOrd="0" presId="urn:microsoft.com/office/officeart/2009/3/layout/CircleRelationship"/>
    <dgm:cxn modelId="{05CF0489-F8DF-8A47-BF7B-5AB841607883}" type="presParOf" srcId="{9DB74C0C-FAF5-6349-BED6-9B941AA9F40B}" destId="{3DD47C61-6E16-0B4D-9CF2-4BCDC56A1EF6}" srcOrd="1" destOrd="0" presId="urn:microsoft.com/office/officeart/2009/3/layout/CircleRelationship"/>
    <dgm:cxn modelId="{C57F8A36-C510-D449-B86E-47310F5860FC}" type="presParOf" srcId="{9DB74C0C-FAF5-6349-BED6-9B941AA9F40B}" destId="{A47D5776-42BB-004E-AA8A-7B6BB40D3969}" srcOrd="2" destOrd="0" presId="urn:microsoft.com/office/officeart/2009/3/layout/CircleRelationship"/>
    <dgm:cxn modelId="{D5E38A05-7B14-654D-97A9-204F190A66D6}" type="presParOf" srcId="{9DB74C0C-FAF5-6349-BED6-9B941AA9F40B}" destId="{9338E192-ECA2-D745-9FD3-10546E2F5F63}" srcOrd="3" destOrd="0" presId="urn:microsoft.com/office/officeart/2009/3/layout/CircleRelationship"/>
    <dgm:cxn modelId="{6E5045FC-DD0A-BE4F-A1A0-F72B18576DC0}" type="presParOf" srcId="{9DB74C0C-FAF5-6349-BED6-9B941AA9F40B}" destId="{DF02EF37-F976-F340-8C6C-1551763C8C87}" srcOrd="4" destOrd="0" presId="urn:microsoft.com/office/officeart/2009/3/layout/CircleRelationship"/>
    <dgm:cxn modelId="{67C0A55D-39EB-1C4B-8BEC-BFED2D20BDDF}" type="presParOf" srcId="{9DB74C0C-FAF5-6349-BED6-9B941AA9F40B}" destId="{436515B0-8B02-5549-972C-3BD3B09FBD41}" srcOrd="5" destOrd="0" presId="urn:microsoft.com/office/officeart/2009/3/layout/CircleRelationship"/>
    <dgm:cxn modelId="{51737C04-4C93-5842-BB5D-030A79FA76C0}" type="presParOf" srcId="{9DB74C0C-FAF5-6349-BED6-9B941AA9F40B}" destId="{A7CA0FD6-A46C-5F4A-8FCF-A44AB49A5932}" srcOrd="6" destOrd="0" presId="urn:microsoft.com/office/officeart/2009/3/layout/CircleRelationship"/>
    <dgm:cxn modelId="{F027E4EE-DF17-8847-B8A7-CCDE6612B85F}" type="presParOf" srcId="{9DB74C0C-FAF5-6349-BED6-9B941AA9F40B}" destId="{C4F34A3A-C005-E54A-887A-7938D2701678}" srcOrd="7" destOrd="0" presId="urn:microsoft.com/office/officeart/2009/3/layout/CircleRelationship"/>
    <dgm:cxn modelId="{AA03470D-3A62-584A-A357-F218770AAF6A}" type="presParOf" srcId="{9DB74C0C-FAF5-6349-BED6-9B941AA9F40B}" destId="{89CF7C37-35AB-BA4F-8C6F-D15B8A8417D2}" srcOrd="8" destOrd="0" presId="urn:microsoft.com/office/officeart/2009/3/layout/CircleRelationship"/>
    <dgm:cxn modelId="{5730FA22-EB87-C14D-8CC2-E3EF5282876F}" type="presParOf" srcId="{89CF7C37-35AB-BA4F-8C6F-D15B8A8417D2}" destId="{4AE44CD6-ADBF-A346-8A37-E0CFA649DAEB}" srcOrd="0" destOrd="0" presId="urn:microsoft.com/office/officeart/2009/3/layout/CircleRelationship"/>
    <dgm:cxn modelId="{311F02AE-1FDD-DD43-A9DA-EE2F5EDB966F}" type="presParOf" srcId="{9DB74C0C-FAF5-6349-BED6-9B941AA9F40B}" destId="{D8B96F19-726B-ED4D-A3D0-3B4A63A40D46}" srcOrd="9" destOrd="0" presId="urn:microsoft.com/office/officeart/2009/3/layout/CircleRelationship"/>
    <dgm:cxn modelId="{3971134C-DCB2-8344-8FDE-C8A9ADE58015}" type="presParOf" srcId="{D8B96F19-726B-ED4D-A3D0-3B4A63A40D46}" destId="{82CE0949-3C73-0E49-BFFB-24CD552F673B}" srcOrd="0" destOrd="0" presId="urn:microsoft.com/office/officeart/2009/3/layout/CircleRelationship"/>
    <dgm:cxn modelId="{6DE19F29-0DB3-6240-AC99-BBAD866E28AA}" type="presParOf" srcId="{9DB74C0C-FAF5-6349-BED6-9B941AA9F40B}" destId="{C038331D-80CF-0D45-A052-E4288C45D114}" srcOrd="10" destOrd="0" presId="urn:microsoft.com/office/officeart/2009/3/layout/CircleRelationship"/>
    <dgm:cxn modelId="{6306CCFB-CA0D-BD4B-9DE2-F909796A9CBD}" type="presParOf" srcId="{9DB74C0C-FAF5-6349-BED6-9B941AA9F40B}" destId="{912B6EF5-E043-134C-BFB4-D6B6AC88BA69}" srcOrd="11" destOrd="0" presId="urn:microsoft.com/office/officeart/2009/3/layout/CircleRelationship"/>
    <dgm:cxn modelId="{EF3346A1-769B-C644-BFFB-DD708A9CD695}" type="presParOf" srcId="{912B6EF5-E043-134C-BFB4-D6B6AC88BA69}" destId="{ADB209F2-6559-BC4C-99AF-1ECB2734BD98}" srcOrd="0" destOrd="0" presId="urn:microsoft.com/office/officeart/2009/3/layout/CircleRelationship"/>
    <dgm:cxn modelId="{EDD777AE-F692-B64C-8C66-7EE0E7FB145C}" type="presParOf" srcId="{9DB74C0C-FAF5-6349-BED6-9B941AA9F40B}" destId="{E1A4230F-D396-9747-9C31-FE51CC5403E8}" srcOrd="12" destOrd="0" presId="urn:microsoft.com/office/officeart/2009/3/layout/CircleRelationship"/>
    <dgm:cxn modelId="{02CCDC7D-4B14-F042-86B6-DADE64166950}" type="presParOf" srcId="{E1A4230F-D396-9747-9C31-FE51CC5403E8}" destId="{F16A9AB7-DC7E-5E46-94A9-80CEA918EB72}" srcOrd="0" destOrd="0" presId="urn:microsoft.com/office/officeart/2009/3/layout/CircleRelationship"/>
    <dgm:cxn modelId="{3F7C9C50-5360-0D4A-9D9B-FB44DB950DF1}" type="presParOf" srcId="{9DB74C0C-FAF5-6349-BED6-9B941AA9F40B}" destId="{BFCD3933-2DAD-4441-B88D-4C24143C58A3}" srcOrd="13" destOrd="0" presId="urn:microsoft.com/office/officeart/2009/3/layout/CircleRelationship"/>
    <dgm:cxn modelId="{17B8B9F7-28E7-4A48-AAAA-5DD5B53CB627}" type="presParOf" srcId="{BFCD3933-2DAD-4441-B88D-4C24143C58A3}" destId="{FFE39280-82C5-B443-B0F2-9E8E82B230A6}" srcOrd="0" destOrd="0" presId="urn:microsoft.com/office/officeart/2009/3/layout/CircleRelationship"/>
    <dgm:cxn modelId="{5BE01DC2-8F77-184E-90BB-778569589699}" type="presParOf" srcId="{9DB74C0C-FAF5-6349-BED6-9B941AA9F40B}" destId="{1B7D301A-2250-2F45-8F17-EC7F6116DD49}" srcOrd="14" destOrd="0" presId="urn:microsoft.com/office/officeart/2009/3/layout/CircleRelationship"/>
    <dgm:cxn modelId="{93213D66-F43D-6F4E-A341-5429373D2FA4}" type="presParOf" srcId="{9DB74C0C-FAF5-6349-BED6-9B941AA9F40B}" destId="{3DB16577-8413-3E44-B91A-597A91979101}" srcOrd="15" destOrd="0" presId="urn:microsoft.com/office/officeart/2009/3/layout/CircleRelationship"/>
    <dgm:cxn modelId="{74C08511-99B7-CE4D-A647-B3DF2A876CD5}" type="presParOf" srcId="{3DB16577-8413-3E44-B91A-597A91979101}" destId="{6BB3F0DF-7860-D848-AD43-010A82DE13E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F8893-0A1E-934E-9ECA-BC9980403AF7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FA837-2CA9-2547-870D-691515AFA6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Icons</a:t>
          </a:r>
          <a:br>
            <a:rPr lang="en-US" sz="1400" dirty="0" smtClean="0"/>
          </a:br>
          <a:r>
            <a:rPr lang="en-US" sz="1400" dirty="0" smtClean="0"/>
            <a:t>Resources</a:t>
          </a:r>
          <a:endParaRPr lang="en-US" sz="1400" dirty="0"/>
        </a:p>
      </dgm:t>
    </dgm:pt>
    <dgm:pt modelId="{2555E337-C1AD-0540-889E-DB89F9446DF3}" type="parTrans" cxnId="{EFE3A12C-839F-6C4F-BF11-FF6965B49FBA}">
      <dgm:prSet/>
      <dgm:spPr/>
      <dgm:t>
        <a:bodyPr/>
        <a:lstStyle/>
        <a:p>
          <a:endParaRPr lang="en-US"/>
        </a:p>
      </dgm:t>
    </dgm:pt>
    <dgm:pt modelId="{B71FC701-7AF9-D74B-BE0A-4AF235706D3B}" type="sibTrans" cxnId="{EFE3A12C-839F-6C4F-BF11-FF6965B49FBA}">
      <dgm:prSet/>
      <dgm:spPr/>
      <dgm:t>
        <a:bodyPr/>
        <a:lstStyle/>
        <a:p>
          <a:endParaRPr lang="en-US"/>
        </a:p>
      </dgm:t>
    </dgm:pt>
    <dgm:pt modelId="{CA79656A-A016-C145-B680-B066B8C80D5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Custom widgets</a:t>
          </a:r>
          <a:endParaRPr lang="en-US" sz="1400" dirty="0"/>
        </a:p>
      </dgm:t>
    </dgm:pt>
    <dgm:pt modelId="{92F7E35C-EBA6-CD47-BF48-70F0DBAB307D}" type="parTrans" cxnId="{F4112E63-7474-1249-865E-06EFD00D2FF3}">
      <dgm:prSet/>
      <dgm:spPr/>
      <dgm:t>
        <a:bodyPr/>
        <a:lstStyle/>
        <a:p>
          <a:endParaRPr lang="en-US"/>
        </a:p>
      </dgm:t>
    </dgm:pt>
    <dgm:pt modelId="{0F2A2D47-116C-FA4F-B255-77064A4120DF}" type="sibTrans" cxnId="{F4112E63-7474-1249-865E-06EFD00D2FF3}">
      <dgm:prSet/>
      <dgm:spPr/>
      <dgm:t>
        <a:bodyPr/>
        <a:lstStyle/>
        <a:p>
          <a:endParaRPr lang="en-US"/>
        </a:p>
      </dgm:t>
    </dgm:pt>
    <dgm:pt modelId="{4F9D16E4-32D6-FA47-9D89-E0CE94C0999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Module widget</a:t>
          </a:r>
          <a:br>
            <a:rPr lang="en-US" sz="2800" dirty="0" smtClean="0"/>
          </a:br>
          <a:r>
            <a:rPr lang="en-US" sz="1700" dirty="0" err="1" smtClean="0">
              <a:latin typeface="Calibri"/>
            </a:rPr>
            <a:t>qSlicerMyModuleWidget</a:t>
          </a:r>
          <a:endParaRPr lang="en-US" sz="1700" dirty="0"/>
        </a:p>
      </dgm:t>
    </dgm:pt>
    <dgm:pt modelId="{A149D395-DDFF-2544-AC38-2CAB6170EB8B}" type="parTrans" cxnId="{8A5E422D-A804-A148-BE5B-CCFEDE82C41A}">
      <dgm:prSet/>
      <dgm:spPr/>
      <dgm:t>
        <a:bodyPr/>
        <a:lstStyle/>
        <a:p>
          <a:endParaRPr lang="en-US"/>
        </a:p>
      </dgm:t>
    </dgm:pt>
    <dgm:pt modelId="{7A3D78F7-D996-DF48-8DD8-E22310E042EC}" type="sibTrans" cxnId="{8A5E422D-A804-A148-BE5B-CCFEDE82C41A}">
      <dgm:prSet/>
      <dgm:spPr/>
      <dgm:t>
        <a:bodyPr/>
        <a:lstStyle/>
        <a:p>
          <a:endParaRPr lang="en-US"/>
        </a:p>
      </dgm:t>
    </dgm:pt>
    <dgm:pt modelId="{EC766EAE-0B0A-1244-8289-328AB1F915D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UI</a:t>
          </a:r>
          <a:endParaRPr lang="en-US" sz="1400" dirty="0"/>
        </a:p>
      </dgm:t>
    </dgm:pt>
    <dgm:pt modelId="{416C803D-614F-C94D-BA1D-42981DC21BE3}" type="parTrans" cxnId="{D96B082C-9625-084A-AB02-62B370FA3A0E}">
      <dgm:prSet/>
      <dgm:spPr/>
      <dgm:t>
        <a:bodyPr/>
        <a:lstStyle/>
        <a:p>
          <a:endParaRPr lang="en-US"/>
        </a:p>
      </dgm:t>
    </dgm:pt>
    <dgm:pt modelId="{563E330B-5DB2-F849-8904-841BADA7A7EE}" type="sibTrans" cxnId="{D96B082C-9625-084A-AB02-62B370FA3A0E}">
      <dgm:prSet/>
      <dgm:spPr/>
      <dgm:t>
        <a:bodyPr/>
        <a:lstStyle/>
        <a:p>
          <a:endParaRPr lang="en-US"/>
        </a:p>
      </dgm:t>
    </dgm:pt>
    <dgm:pt modelId="{063DC810-BBE1-B145-9FA7-8EED36FAC03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IO Options widget</a:t>
          </a:r>
          <a:endParaRPr lang="en-US" sz="1400" dirty="0"/>
        </a:p>
      </dgm:t>
    </dgm:pt>
    <dgm:pt modelId="{01B0FDA0-4646-DC4A-8EFB-DF442B0DE95F}" type="parTrans" cxnId="{DCB04990-1CD4-E345-9A15-088C4BA27DC5}">
      <dgm:prSet/>
      <dgm:spPr/>
      <dgm:t>
        <a:bodyPr/>
        <a:lstStyle/>
        <a:p>
          <a:endParaRPr lang="en-US"/>
        </a:p>
      </dgm:t>
    </dgm:pt>
    <dgm:pt modelId="{506CC134-C9FD-0B45-9064-F8E69FE68703}" type="sibTrans" cxnId="{DCB04990-1CD4-E345-9A15-088C4BA27DC5}">
      <dgm:prSet/>
      <dgm:spPr/>
      <dgm:t>
        <a:bodyPr/>
        <a:lstStyle/>
        <a:p>
          <a:endParaRPr lang="en-US"/>
        </a:p>
      </dgm:t>
    </dgm:pt>
    <dgm:pt modelId="{209F5C98-A658-E947-A693-761B7541C8BF}" type="pres">
      <dgm:prSet presAssocID="{806F8893-0A1E-934E-9ECA-BC9980403AF7}" presName="Name0" presStyleCnt="0">
        <dgm:presLayoutVars>
          <dgm:chMax val="1"/>
          <dgm:chPref val="1"/>
        </dgm:presLayoutVars>
      </dgm:prSet>
      <dgm:spPr/>
    </dgm:pt>
    <dgm:pt modelId="{AE76CD15-AE4F-2E47-9DFE-F555C6760DB8}" type="pres">
      <dgm:prSet presAssocID="{4F9D16E4-32D6-FA47-9D89-E0CE94C09994}" presName="Parent" presStyleLbl="node0" presStyleIdx="0" presStyleCnt="1" custLinFactNeighborX="16665" custLinFactNeighborY="4782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2AEC5BB4-4449-3348-A740-34109B147212}" type="pres">
      <dgm:prSet presAssocID="{4F9D16E4-32D6-FA47-9D89-E0CE94C09994}" presName="Accent1" presStyleLbl="node1" presStyleIdx="0" presStyleCnt="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F18DA5FA-B755-F045-869B-BBCF62F37079}" type="pres">
      <dgm:prSet presAssocID="{4F9D16E4-32D6-FA47-9D89-E0CE94C09994}" presName="Accent2" presStyleLbl="node1" presStyleIdx="1" presStyleCnt="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F22AAEB9-3C27-484A-AE35-70435F3361FB}" type="pres">
      <dgm:prSet presAssocID="{4F9D16E4-32D6-FA47-9D89-E0CE94C09994}" presName="Accent3" presStyleLbl="node1" presStyleIdx="2" presStyleCnt="17" custLinFactX="15528" custLinFactY="82227" custLinFactNeighborX="100000" custLinFactNeighborY="10000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F4810308-E0AA-B144-A217-964944ACF38A}" type="pres">
      <dgm:prSet presAssocID="{4F9D16E4-32D6-FA47-9D89-E0CE94C09994}" presName="Accent4" presStyleLbl="node1" presStyleIdx="3" presStyleCnt="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E5BBDBB8-5719-4F44-B7C6-050EED1EA50A}" type="pres">
      <dgm:prSet presAssocID="{4F9D16E4-32D6-FA47-9D89-E0CE94C09994}" presName="Accent5" presStyleLbl="node1" presStyleIdx="4" presStyleCnt="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74EF1E55-44A1-3542-8E06-0EEFBCFA2776}" type="pres">
      <dgm:prSet presAssocID="{4F9D16E4-32D6-FA47-9D89-E0CE94C09994}" presName="Accent6" presStyleLbl="node1" presStyleIdx="5" presStyleCnt="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7710D9EA-636A-8547-912F-0BA4D9B18EE2}" type="pres">
      <dgm:prSet presAssocID="{9BDFA837-2CA9-2547-870D-691515AFA696}" presName="Child1" presStyleLbl="node1" presStyleIdx="6" presStyleCnt="17" custLinFactNeighborX="22931" custLinFactNeighborY="-71687">
        <dgm:presLayoutVars>
          <dgm:chMax val="0"/>
          <dgm:chPref val="0"/>
        </dgm:presLayoutVars>
      </dgm:prSet>
      <dgm:spPr/>
    </dgm:pt>
    <dgm:pt modelId="{DEC8C733-DF2A-E24C-BD5D-0807FD562575}" type="pres">
      <dgm:prSet presAssocID="{9BDFA837-2CA9-2547-870D-691515AFA696}" presName="Accent7" presStyleCnt="0"/>
      <dgm:spPr/>
    </dgm:pt>
    <dgm:pt modelId="{E8F7B6C4-B25C-A146-876E-DDE285626C03}" type="pres">
      <dgm:prSet presAssocID="{9BDFA837-2CA9-2547-870D-691515AFA696}" presName="AccentHold1" presStyleLbl="node1" presStyleIdx="7" presStyleCnt="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80A7BEE7-206C-EB46-A37B-ADE2F37FA6E5}" type="pres">
      <dgm:prSet presAssocID="{9BDFA837-2CA9-2547-870D-691515AFA696}" presName="Accent8" presStyleCnt="0"/>
      <dgm:spPr/>
    </dgm:pt>
    <dgm:pt modelId="{7367169A-0DCA-A34E-927A-B6D31FEFAA0E}" type="pres">
      <dgm:prSet presAssocID="{9BDFA837-2CA9-2547-870D-691515AFA696}" presName="AccentHold2" presStyleLbl="node1" presStyleIdx="8" presStyleCnt="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C3F2B142-B1BD-4848-B12A-43C418BF0271}" type="pres">
      <dgm:prSet presAssocID="{CA79656A-A016-C145-B680-B066B8C80D5C}" presName="Child2" presStyleLbl="node1" presStyleIdx="9" presStyleCnt="17" custLinFactNeighborX="-55506" custLinFactNeighborY="-303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B12590A-2ACB-E84A-AC40-1BC02769D457}" type="pres">
      <dgm:prSet presAssocID="{CA79656A-A016-C145-B680-B066B8C80D5C}" presName="Accent9" presStyleCnt="0"/>
      <dgm:spPr/>
    </dgm:pt>
    <dgm:pt modelId="{47514B7C-A6FC-3046-BEB4-8900B8F45C50}" type="pres">
      <dgm:prSet presAssocID="{CA79656A-A016-C145-B680-B066B8C80D5C}" presName="AccentHold1" presStyleLbl="node1" presStyleIdx="10" presStyleCnt="17" custLinFactX="28470" custLinFactNeighborX="100000" custLinFactNeighborY="3565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37A006FF-E036-7F42-A3D2-5205C30AF47F}" type="pres">
      <dgm:prSet presAssocID="{CA79656A-A016-C145-B680-B066B8C80D5C}" presName="Accent10" presStyleCnt="0"/>
      <dgm:spPr/>
    </dgm:pt>
    <dgm:pt modelId="{C54400D9-67C5-D148-9502-501A66677346}" type="pres">
      <dgm:prSet presAssocID="{CA79656A-A016-C145-B680-B066B8C80D5C}" presName="AccentHold2" presStyleLbl="node1" presStyleIdx="11" presStyleCnt="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49147429-FE01-E341-A11E-97CADFA36FC6}" type="pres">
      <dgm:prSet presAssocID="{CA79656A-A016-C145-B680-B066B8C80D5C}" presName="Accent11" presStyleCnt="0"/>
      <dgm:spPr/>
    </dgm:pt>
    <dgm:pt modelId="{0735CA52-FE2E-B64E-927E-7CAA5815D3CD}" type="pres">
      <dgm:prSet presAssocID="{CA79656A-A016-C145-B680-B066B8C80D5C}" presName="AccentHold3" presStyleLbl="node1" presStyleIdx="12" presStyleCnt="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D8870400-82BF-8040-9E92-A9EE53805172}" type="pres">
      <dgm:prSet presAssocID="{EC766EAE-0B0A-1244-8289-328AB1F915D1}" presName="Child3" presStyleLbl="node1" presStyleIdx="13" presStyleCnt="17" custLinFactX="-173845" custLinFactNeighborX="-200000" custLinFactNeighborY="43939">
        <dgm:presLayoutVars>
          <dgm:chMax val="0"/>
          <dgm:chPref val="0"/>
        </dgm:presLayoutVars>
      </dgm:prSet>
      <dgm:spPr/>
    </dgm:pt>
    <dgm:pt modelId="{7E5913F1-71CB-2748-88CF-EE218080B53D}" type="pres">
      <dgm:prSet presAssocID="{EC766EAE-0B0A-1244-8289-328AB1F915D1}" presName="Accent12" presStyleCnt="0"/>
      <dgm:spPr/>
    </dgm:pt>
    <dgm:pt modelId="{D6C4C24A-3FC4-6749-82E1-795EBF5F751A}" type="pres">
      <dgm:prSet presAssocID="{EC766EAE-0B0A-1244-8289-328AB1F915D1}" presName="AccentHold1" presStyleLbl="node1" presStyleIdx="14" presStyleCnt="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45729DAF-360D-F849-A35F-6BEB252D59BD}" type="pres">
      <dgm:prSet presAssocID="{063DC810-BBE1-B145-9FA7-8EED36FAC03E}" presName="Child4" presStyleLbl="node1" presStyleIdx="15" presStyleCnt="17" custLinFactX="84504" custLinFactNeighborX="100000" custLinFactNeighborY="-60033">
        <dgm:presLayoutVars>
          <dgm:chMax val="0"/>
          <dgm:chPref val="0"/>
        </dgm:presLayoutVars>
      </dgm:prSet>
      <dgm:spPr/>
    </dgm:pt>
    <dgm:pt modelId="{787A043E-DCDA-454F-B0E8-9C0C4A447D27}" type="pres">
      <dgm:prSet presAssocID="{063DC810-BBE1-B145-9FA7-8EED36FAC03E}" presName="Accent13" presStyleCnt="0"/>
      <dgm:spPr/>
    </dgm:pt>
    <dgm:pt modelId="{9C2EDD81-E1CF-AB42-ACB0-0092AE16E280}" type="pres">
      <dgm:prSet presAssocID="{063DC810-BBE1-B145-9FA7-8EED36FAC03E}" presName="AccentHold1" presStyleLbl="node1" presStyleIdx="16" presStyleCnt="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020286FE-D64F-CE49-B1EE-14ED3785569F}" type="presOf" srcId="{806F8893-0A1E-934E-9ECA-BC9980403AF7}" destId="{209F5C98-A658-E947-A693-761B7541C8BF}" srcOrd="0" destOrd="0" presId="urn:microsoft.com/office/officeart/2009/3/layout/CircleRelationship"/>
    <dgm:cxn modelId="{F4112E63-7474-1249-865E-06EFD00D2FF3}" srcId="{4F9D16E4-32D6-FA47-9D89-E0CE94C09994}" destId="{CA79656A-A016-C145-B680-B066B8C80D5C}" srcOrd="1" destOrd="0" parTransId="{92F7E35C-EBA6-CD47-BF48-70F0DBAB307D}" sibTransId="{0F2A2D47-116C-FA4F-B255-77064A4120DF}"/>
    <dgm:cxn modelId="{8A5E422D-A804-A148-BE5B-CCFEDE82C41A}" srcId="{806F8893-0A1E-934E-9ECA-BC9980403AF7}" destId="{4F9D16E4-32D6-FA47-9D89-E0CE94C09994}" srcOrd="0" destOrd="0" parTransId="{A149D395-DDFF-2544-AC38-2CAB6170EB8B}" sibTransId="{7A3D78F7-D996-DF48-8DD8-E22310E042EC}"/>
    <dgm:cxn modelId="{DD967E2A-40C6-2C4C-96F7-C4ABDEC32E7C}" type="presOf" srcId="{9BDFA837-2CA9-2547-870D-691515AFA696}" destId="{7710D9EA-636A-8547-912F-0BA4D9B18EE2}" srcOrd="0" destOrd="0" presId="urn:microsoft.com/office/officeart/2009/3/layout/CircleRelationship"/>
    <dgm:cxn modelId="{D96B082C-9625-084A-AB02-62B370FA3A0E}" srcId="{4F9D16E4-32D6-FA47-9D89-E0CE94C09994}" destId="{EC766EAE-0B0A-1244-8289-328AB1F915D1}" srcOrd="2" destOrd="0" parTransId="{416C803D-614F-C94D-BA1D-42981DC21BE3}" sibTransId="{563E330B-5DB2-F849-8904-841BADA7A7EE}"/>
    <dgm:cxn modelId="{DCB04990-1CD4-E345-9A15-088C4BA27DC5}" srcId="{4F9D16E4-32D6-FA47-9D89-E0CE94C09994}" destId="{063DC810-BBE1-B145-9FA7-8EED36FAC03E}" srcOrd="3" destOrd="0" parTransId="{01B0FDA0-4646-DC4A-8EFB-DF442B0DE95F}" sibTransId="{506CC134-C9FD-0B45-9064-F8E69FE68703}"/>
    <dgm:cxn modelId="{E8688659-4DD5-E34A-A091-2F4C65EE21CB}" type="presOf" srcId="{EC766EAE-0B0A-1244-8289-328AB1F915D1}" destId="{D8870400-82BF-8040-9E92-A9EE53805172}" srcOrd="0" destOrd="0" presId="urn:microsoft.com/office/officeart/2009/3/layout/CircleRelationship"/>
    <dgm:cxn modelId="{9FE2C257-C87A-184F-B14A-8305311042C3}" type="presOf" srcId="{CA79656A-A016-C145-B680-B066B8C80D5C}" destId="{C3F2B142-B1BD-4848-B12A-43C418BF0271}" srcOrd="0" destOrd="0" presId="urn:microsoft.com/office/officeart/2009/3/layout/CircleRelationship"/>
    <dgm:cxn modelId="{41713D5E-44D3-1A4B-A29E-52790C30C4BE}" type="presOf" srcId="{4F9D16E4-32D6-FA47-9D89-E0CE94C09994}" destId="{AE76CD15-AE4F-2E47-9DFE-F555C6760DB8}" srcOrd="0" destOrd="0" presId="urn:microsoft.com/office/officeart/2009/3/layout/CircleRelationship"/>
    <dgm:cxn modelId="{EFE3A12C-839F-6C4F-BF11-FF6965B49FBA}" srcId="{4F9D16E4-32D6-FA47-9D89-E0CE94C09994}" destId="{9BDFA837-2CA9-2547-870D-691515AFA696}" srcOrd="0" destOrd="0" parTransId="{2555E337-C1AD-0540-889E-DB89F9446DF3}" sibTransId="{B71FC701-7AF9-D74B-BE0A-4AF235706D3B}"/>
    <dgm:cxn modelId="{3ADB44A8-9DF0-8345-867B-C7FB12EC028B}" type="presOf" srcId="{063DC810-BBE1-B145-9FA7-8EED36FAC03E}" destId="{45729DAF-360D-F849-A35F-6BEB252D59BD}" srcOrd="0" destOrd="0" presId="urn:microsoft.com/office/officeart/2009/3/layout/CircleRelationship"/>
    <dgm:cxn modelId="{A2975A3E-565A-E24A-8C58-DB4E60F0CDC7}" type="presParOf" srcId="{209F5C98-A658-E947-A693-761B7541C8BF}" destId="{AE76CD15-AE4F-2E47-9DFE-F555C6760DB8}" srcOrd="0" destOrd="0" presId="urn:microsoft.com/office/officeart/2009/3/layout/CircleRelationship"/>
    <dgm:cxn modelId="{BCF31F3E-1C98-AB45-941D-360484DE5D94}" type="presParOf" srcId="{209F5C98-A658-E947-A693-761B7541C8BF}" destId="{2AEC5BB4-4449-3348-A740-34109B147212}" srcOrd="1" destOrd="0" presId="urn:microsoft.com/office/officeart/2009/3/layout/CircleRelationship"/>
    <dgm:cxn modelId="{63992195-92AC-F342-BD21-5F097B8E409A}" type="presParOf" srcId="{209F5C98-A658-E947-A693-761B7541C8BF}" destId="{F18DA5FA-B755-F045-869B-BBCF62F37079}" srcOrd="2" destOrd="0" presId="urn:microsoft.com/office/officeart/2009/3/layout/CircleRelationship"/>
    <dgm:cxn modelId="{F22AF11C-996B-384C-A904-151BCD7C6E58}" type="presParOf" srcId="{209F5C98-A658-E947-A693-761B7541C8BF}" destId="{F22AAEB9-3C27-484A-AE35-70435F3361FB}" srcOrd="3" destOrd="0" presId="urn:microsoft.com/office/officeart/2009/3/layout/CircleRelationship"/>
    <dgm:cxn modelId="{83B43CB8-1BEA-3D47-B676-A3C7D251B019}" type="presParOf" srcId="{209F5C98-A658-E947-A693-761B7541C8BF}" destId="{F4810308-E0AA-B144-A217-964944ACF38A}" srcOrd="4" destOrd="0" presId="urn:microsoft.com/office/officeart/2009/3/layout/CircleRelationship"/>
    <dgm:cxn modelId="{70D76C1F-3ECE-3D4C-B8D9-9AD49622F526}" type="presParOf" srcId="{209F5C98-A658-E947-A693-761B7541C8BF}" destId="{E5BBDBB8-5719-4F44-B7C6-050EED1EA50A}" srcOrd="5" destOrd="0" presId="urn:microsoft.com/office/officeart/2009/3/layout/CircleRelationship"/>
    <dgm:cxn modelId="{27F202CB-73D0-0B41-83C8-155BA5B5AFB0}" type="presParOf" srcId="{209F5C98-A658-E947-A693-761B7541C8BF}" destId="{74EF1E55-44A1-3542-8E06-0EEFBCFA2776}" srcOrd="6" destOrd="0" presId="urn:microsoft.com/office/officeart/2009/3/layout/CircleRelationship"/>
    <dgm:cxn modelId="{F77F0655-D953-1E4B-8AB8-E9E1474519CD}" type="presParOf" srcId="{209F5C98-A658-E947-A693-761B7541C8BF}" destId="{7710D9EA-636A-8547-912F-0BA4D9B18EE2}" srcOrd="7" destOrd="0" presId="urn:microsoft.com/office/officeart/2009/3/layout/CircleRelationship"/>
    <dgm:cxn modelId="{83A599BE-B1B2-2E4F-A630-04BA4E14199A}" type="presParOf" srcId="{209F5C98-A658-E947-A693-761B7541C8BF}" destId="{DEC8C733-DF2A-E24C-BD5D-0807FD562575}" srcOrd="8" destOrd="0" presId="urn:microsoft.com/office/officeart/2009/3/layout/CircleRelationship"/>
    <dgm:cxn modelId="{C272D548-E518-614D-A11E-31BA741E2A67}" type="presParOf" srcId="{DEC8C733-DF2A-E24C-BD5D-0807FD562575}" destId="{E8F7B6C4-B25C-A146-876E-DDE285626C03}" srcOrd="0" destOrd="0" presId="urn:microsoft.com/office/officeart/2009/3/layout/CircleRelationship"/>
    <dgm:cxn modelId="{FCC24D3A-3C78-FE4E-AB3E-4E68D17C247C}" type="presParOf" srcId="{209F5C98-A658-E947-A693-761B7541C8BF}" destId="{80A7BEE7-206C-EB46-A37B-ADE2F37FA6E5}" srcOrd="9" destOrd="0" presId="urn:microsoft.com/office/officeart/2009/3/layout/CircleRelationship"/>
    <dgm:cxn modelId="{3F6C3FC8-2D79-3F4F-8C0F-D3CDE6B841CE}" type="presParOf" srcId="{80A7BEE7-206C-EB46-A37B-ADE2F37FA6E5}" destId="{7367169A-0DCA-A34E-927A-B6D31FEFAA0E}" srcOrd="0" destOrd="0" presId="urn:microsoft.com/office/officeart/2009/3/layout/CircleRelationship"/>
    <dgm:cxn modelId="{EDBD7017-0373-9A4B-8D0A-C9044016ABAD}" type="presParOf" srcId="{209F5C98-A658-E947-A693-761B7541C8BF}" destId="{C3F2B142-B1BD-4848-B12A-43C418BF0271}" srcOrd="10" destOrd="0" presId="urn:microsoft.com/office/officeart/2009/3/layout/CircleRelationship"/>
    <dgm:cxn modelId="{26AC5BFE-E9D8-0C4C-BA1B-4A44F43FFEA3}" type="presParOf" srcId="{209F5C98-A658-E947-A693-761B7541C8BF}" destId="{9B12590A-2ACB-E84A-AC40-1BC02769D457}" srcOrd="11" destOrd="0" presId="urn:microsoft.com/office/officeart/2009/3/layout/CircleRelationship"/>
    <dgm:cxn modelId="{1E767095-5FDC-6843-9146-A7ECD8D21691}" type="presParOf" srcId="{9B12590A-2ACB-E84A-AC40-1BC02769D457}" destId="{47514B7C-A6FC-3046-BEB4-8900B8F45C50}" srcOrd="0" destOrd="0" presId="urn:microsoft.com/office/officeart/2009/3/layout/CircleRelationship"/>
    <dgm:cxn modelId="{48A281B7-A214-DD4A-AEC2-B703A9EAA12D}" type="presParOf" srcId="{209F5C98-A658-E947-A693-761B7541C8BF}" destId="{37A006FF-E036-7F42-A3D2-5205C30AF47F}" srcOrd="12" destOrd="0" presId="urn:microsoft.com/office/officeart/2009/3/layout/CircleRelationship"/>
    <dgm:cxn modelId="{DBA3D6AD-E517-1048-BC2E-AC937E946258}" type="presParOf" srcId="{37A006FF-E036-7F42-A3D2-5205C30AF47F}" destId="{C54400D9-67C5-D148-9502-501A66677346}" srcOrd="0" destOrd="0" presId="urn:microsoft.com/office/officeart/2009/3/layout/CircleRelationship"/>
    <dgm:cxn modelId="{188DF258-CD78-4349-A6F7-F0F1E13BAD31}" type="presParOf" srcId="{209F5C98-A658-E947-A693-761B7541C8BF}" destId="{49147429-FE01-E341-A11E-97CADFA36FC6}" srcOrd="13" destOrd="0" presId="urn:microsoft.com/office/officeart/2009/3/layout/CircleRelationship"/>
    <dgm:cxn modelId="{CACAC9DB-27EC-CB44-8E72-0EDA0A29301A}" type="presParOf" srcId="{49147429-FE01-E341-A11E-97CADFA36FC6}" destId="{0735CA52-FE2E-B64E-927E-7CAA5815D3CD}" srcOrd="0" destOrd="0" presId="urn:microsoft.com/office/officeart/2009/3/layout/CircleRelationship"/>
    <dgm:cxn modelId="{DBFDFE3D-3670-4F4F-ABF3-8627D6C04907}" type="presParOf" srcId="{209F5C98-A658-E947-A693-761B7541C8BF}" destId="{D8870400-82BF-8040-9E92-A9EE53805172}" srcOrd="14" destOrd="0" presId="urn:microsoft.com/office/officeart/2009/3/layout/CircleRelationship"/>
    <dgm:cxn modelId="{9AFB4A01-DCBE-BF48-9CD4-8366A6E6D638}" type="presParOf" srcId="{209F5C98-A658-E947-A693-761B7541C8BF}" destId="{7E5913F1-71CB-2748-88CF-EE218080B53D}" srcOrd="15" destOrd="0" presId="urn:microsoft.com/office/officeart/2009/3/layout/CircleRelationship"/>
    <dgm:cxn modelId="{4F94E4CD-A716-CF4C-A5F0-344F6B84576E}" type="presParOf" srcId="{7E5913F1-71CB-2748-88CF-EE218080B53D}" destId="{D6C4C24A-3FC4-6749-82E1-795EBF5F751A}" srcOrd="0" destOrd="0" presId="urn:microsoft.com/office/officeart/2009/3/layout/CircleRelationship"/>
    <dgm:cxn modelId="{5A14F22B-8A41-EB40-8545-EC10D986B3A4}" type="presParOf" srcId="{209F5C98-A658-E947-A693-761B7541C8BF}" destId="{45729DAF-360D-F849-A35F-6BEB252D59BD}" srcOrd="16" destOrd="0" presId="urn:microsoft.com/office/officeart/2009/3/layout/CircleRelationship"/>
    <dgm:cxn modelId="{35F075A6-B25D-C647-AD20-32176D8038DA}" type="presParOf" srcId="{209F5C98-A658-E947-A693-761B7541C8BF}" destId="{787A043E-DCDA-454F-B0E8-9C0C4A447D27}" srcOrd="17" destOrd="0" presId="urn:microsoft.com/office/officeart/2009/3/layout/CircleRelationship"/>
    <dgm:cxn modelId="{37497CBA-D92F-A946-8C82-7DF45C3726B9}" type="presParOf" srcId="{787A043E-DCDA-454F-B0E8-9C0C4A447D27}" destId="{9C2EDD81-E1CF-AB42-ACB0-0092AE16E280}" srcOrd="0" destOrd="0" presId="urn:microsoft.com/office/officeart/2009/3/layout/CircleRelationship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6CD15-AE4F-2E47-9DFE-F555C6760DB8}">
      <dsp:nvSpPr>
        <dsp:cNvPr id="0" name=""/>
        <dsp:cNvSpPr/>
      </dsp:nvSpPr>
      <dsp:spPr>
        <a:xfrm>
          <a:off x="2198339" y="1121668"/>
          <a:ext cx="3402208" cy="3402793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Module </a:t>
          </a:r>
          <a:r>
            <a:rPr lang="en-US" sz="2800" kern="1200" dirty="0" smtClean="0"/>
            <a:t>plugin </a:t>
          </a:r>
          <a:r>
            <a:rPr lang="en-US" sz="1800" kern="1200" dirty="0" err="1" smtClean="0">
              <a:latin typeface="Calibri"/>
            </a:rPr>
            <a:t>qSlicerMyModule</a:t>
          </a:r>
          <a:endParaRPr lang="en-US" sz="1800" kern="1200" dirty="0"/>
        </a:p>
      </dsp:txBody>
      <dsp:txXfrm>
        <a:off x="2696581" y="1619995"/>
        <a:ext cx="2405724" cy="2406139"/>
      </dsp:txXfrm>
    </dsp:sp>
    <dsp:sp modelId="{F18DA5FA-B755-F045-869B-BBCF62F37079}">
      <dsp:nvSpPr>
        <dsp:cNvPr id="0" name=""/>
        <dsp:cNvSpPr/>
      </dsp:nvSpPr>
      <dsp:spPr>
        <a:xfrm>
          <a:off x="3244474" y="4271502"/>
          <a:ext cx="274270" cy="27424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F22AAEB9-3C27-484A-AE35-70435F3361FB}">
      <dsp:nvSpPr>
        <dsp:cNvPr id="0" name=""/>
        <dsp:cNvSpPr/>
      </dsp:nvSpPr>
      <dsp:spPr>
        <a:xfrm>
          <a:off x="5819684" y="2502609"/>
          <a:ext cx="274270" cy="27424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F4810308-E0AA-B144-A217-964944ACF38A}">
      <dsp:nvSpPr>
        <dsp:cNvPr id="0" name=""/>
        <dsp:cNvSpPr/>
      </dsp:nvSpPr>
      <dsp:spPr>
        <a:xfrm>
          <a:off x="4509049" y="4563379"/>
          <a:ext cx="378255" cy="378831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E5BBDBB8-5719-4F44-B7C6-050EED1EA50A}">
      <dsp:nvSpPr>
        <dsp:cNvPr id="0" name=""/>
        <dsp:cNvSpPr/>
      </dsp:nvSpPr>
      <dsp:spPr>
        <a:xfrm>
          <a:off x="3321242" y="1504148"/>
          <a:ext cx="274270" cy="27424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74EF1E55-44A1-3542-8E06-0EEFBCFA2776}">
      <dsp:nvSpPr>
        <dsp:cNvPr id="0" name=""/>
        <dsp:cNvSpPr/>
      </dsp:nvSpPr>
      <dsp:spPr>
        <a:xfrm>
          <a:off x="2457953" y="3073592"/>
          <a:ext cx="274270" cy="27424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7710D9EA-636A-8547-912F-0BA4D9B18EE2}">
      <dsp:nvSpPr>
        <dsp:cNvPr id="0" name=""/>
        <dsp:cNvSpPr/>
      </dsp:nvSpPr>
      <dsp:spPr>
        <a:xfrm>
          <a:off x="1134756" y="1735825"/>
          <a:ext cx="1383215" cy="138337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Title</a:t>
          </a:r>
          <a:br>
            <a:rPr lang="en-US" sz="1400" kern="1200" dirty="0" smtClean="0"/>
          </a:br>
          <a:r>
            <a:rPr lang="en-US" sz="1400" kern="1200" dirty="0" smtClean="0"/>
            <a:t>Icon</a:t>
          </a:r>
          <a:br>
            <a:rPr lang="en-US" sz="1400" kern="1200" dirty="0" smtClean="0"/>
          </a:br>
          <a:r>
            <a:rPr lang="en-US" sz="1400" kern="1200" dirty="0" smtClean="0"/>
            <a:t>Category</a:t>
          </a:r>
          <a:br>
            <a:rPr lang="en-US" sz="1400" kern="1200" dirty="0" smtClean="0"/>
          </a:br>
          <a:r>
            <a:rPr lang="en-US" sz="1400" kern="1200" dirty="0" smtClean="0"/>
            <a:t>Hidden</a:t>
          </a:r>
          <a:br>
            <a:rPr lang="en-US" sz="1400" kern="1200" dirty="0" smtClean="0"/>
          </a:br>
          <a:r>
            <a:rPr lang="en-US" sz="1400" kern="1200" dirty="0" smtClean="0"/>
            <a:t>Index</a:t>
          </a:r>
          <a:endParaRPr lang="en-US" sz="1400" kern="1200" dirty="0"/>
        </a:p>
      </dsp:txBody>
      <dsp:txXfrm>
        <a:off x="1337323" y="1938415"/>
        <a:ext cx="978081" cy="978192"/>
      </dsp:txXfrm>
    </dsp:sp>
    <dsp:sp modelId="{E8F7B6C4-B25C-A146-876E-DDE285626C03}">
      <dsp:nvSpPr>
        <dsp:cNvPr id="0" name=""/>
        <dsp:cNvSpPr/>
      </dsp:nvSpPr>
      <dsp:spPr>
        <a:xfrm>
          <a:off x="3757422" y="1516310"/>
          <a:ext cx="378255" cy="378831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7367169A-0DCA-A34E-927A-B6D31FEFAA0E}">
      <dsp:nvSpPr>
        <dsp:cNvPr id="0" name=""/>
        <dsp:cNvSpPr/>
      </dsp:nvSpPr>
      <dsp:spPr>
        <a:xfrm>
          <a:off x="1265261" y="3524177"/>
          <a:ext cx="683931" cy="68408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C3F2B142-B1BD-4848-B12A-43C418BF0271}">
      <dsp:nvSpPr>
        <dsp:cNvPr id="0" name=""/>
        <dsp:cNvSpPr/>
      </dsp:nvSpPr>
      <dsp:spPr>
        <a:xfrm>
          <a:off x="5950189" y="1085184"/>
          <a:ext cx="1383215" cy="138337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IO</a:t>
          </a:r>
          <a:endParaRPr lang="en-US" sz="1400" kern="1200" dirty="0"/>
        </a:p>
      </dsp:txBody>
      <dsp:txXfrm>
        <a:off x="6152756" y="1287774"/>
        <a:ext cx="978081" cy="978192"/>
      </dsp:txXfrm>
    </dsp:sp>
    <dsp:sp modelId="{47514B7C-A6FC-3046-BEB4-8900B8F45C50}">
      <dsp:nvSpPr>
        <dsp:cNvPr id="0" name=""/>
        <dsp:cNvSpPr/>
      </dsp:nvSpPr>
      <dsp:spPr>
        <a:xfrm>
          <a:off x="5332557" y="2039863"/>
          <a:ext cx="378255" cy="378831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C54400D9-67C5-D148-9502-501A66677346}">
      <dsp:nvSpPr>
        <dsp:cNvPr id="0" name=""/>
        <dsp:cNvSpPr/>
      </dsp:nvSpPr>
      <dsp:spPr>
        <a:xfrm>
          <a:off x="1004949" y="4338390"/>
          <a:ext cx="274270" cy="27424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0735CA52-FE2E-B64E-927E-7CAA5815D3CD}">
      <dsp:nvSpPr>
        <dsp:cNvPr id="0" name=""/>
        <dsp:cNvSpPr/>
      </dsp:nvSpPr>
      <dsp:spPr>
        <a:xfrm>
          <a:off x="3737882" y="3948006"/>
          <a:ext cx="274270" cy="27424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F73FA073-3A11-8C46-AF0A-4F035D4F3DF8}">
      <dsp:nvSpPr>
        <dsp:cNvPr id="0" name=""/>
        <dsp:cNvSpPr/>
      </dsp:nvSpPr>
      <dsp:spPr>
        <a:xfrm>
          <a:off x="6468268" y="3343169"/>
          <a:ext cx="1647921" cy="164809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Dependencies</a:t>
          </a:r>
          <a:endParaRPr lang="en-US" sz="1400" kern="1200" dirty="0"/>
        </a:p>
      </dsp:txBody>
      <dsp:txXfrm>
        <a:off x="6709600" y="3584527"/>
        <a:ext cx="1165257" cy="1165379"/>
      </dsp:txXfrm>
    </dsp:sp>
    <dsp:sp modelId="{0895FB2E-EB11-B348-8AE4-60A879BE0EC9}">
      <dsp:nvSpPr>
        <dsp:cNvPr id="0" name=""/>
        <dsp:cNvSpPr/>
      </dsp:nvSpPr>
      <dsp:spPr>
        <a:xfrm>
          <a:off x="6210502" y="3427493"/>
          <a:ext cx="274270" cy="27424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F746E0E2-E320-364F-A1AB-CF90CD5C899C}">
      <dsp:nvSpPr>
        <dsp:cNvPr id="0" name=""/>
        <dsp:cNvSpPr/>
      </dsp:nvSpPr>
      <dsp:spPr>
        <a:xfrm>
          <a:off x="2554476" y="4583590"/>
          <a:ext cx="1534926" cy="1535101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Help</a:t>
          </a:r>
          <a:br>
            <a:rPr lang="en-US" sz="1400" kern="1200" dirty="0" smtClean="0"/>
          </a:br>
          <a:r>
            <a:rPr lang="en-US" sz="1400" kern="1200" dirty="0" smtClean="0"/>
            <a:t>Acknowledgments</a:t>
          </a:r>
          <a:br>
            <a:rPr lang="en-US" sz="1400" kern="1200" dirty="0" smtClean="0"/>
          </a:br>
          <a:r>
            <a:rPr lang="en-US" sz="1400" kern="1200" dirty="0" smtClean="0"/>
            <a:t>Contributors</a:t>
          </a:r>
          <a:endParaRPr lang="en-US" sz="1400" kern="1200" dirty="0"/>
        </a:p>
      </dsp:txBody>
      <dsp:txXfrm>
        <a:off x="2779261" y="4808400"/>
        <a:ext cx="1085356" cy="1085481"/>
      </dsp:txXfrm>
    </dsp:sp>
    <dsp:sp modelId="{77E922BC-9C16-BE46-803D-69ABCB931726}">
      <dsp:nvSpPr>
        <dsp:cNvPr id="0" name=""/>
        <dsp:cNvSpPr/>
      </dsp:nvSpPr>
      <dsp:spPr>
        <a:xfrm>
          <a:off x="3865595" y="4612633"/>
          <a:ext cx="274270" cy="27424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B93A363-8A5E-3745-B3C9-70F845A544F6}">
      <dsp:nvSpPr>
        <dsp:cNvPr id="0" name=""/>
        <dsp:cNvSpPr/>
      </dsp:nvSpPr>
      <dsp:spPr>
        <a:xfrm>
          <a:off x="3949342" y="-37932"/>
          <a:ext cx="1383215" cy="138337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Name</a:t>
          </a:r>
          <a:endParaRPr lang="en-US" sz="1400" kern="1200" dirty="0"/>
        </a:p>
      </dsp:txBody>
      <dsp:txXfrm>
        <a:off x="4151909" y="164658"/>
        <a:ext cx="978081" cy="978192"/>
      </dsp:txXfrm>
    </dsp:sp>
    <dsp:sp modelId="{755E5D0D-6C35-A941-A9D9-722855A140AA}">
      <dsp:nvSpPr>
        <dsp:cNvPr id="0" name=""/>
        <dsp:cNvSpPr/>
      </dsp:nvSpPr>
      <dsp:spPr>
        <a:xfrm>
          <a:off x="2243702" y="1461583"/>
          <a:ext cx="274270" cy="27424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ED5E712-A16A-9547-862C-5AEBC550C138}">
      <dsp:nvSpPr>
        <dsp:cNvPr id="0" name=""/>
        <dsp:cNvSpPr/>
      </dsp:nvSpPr>
      <dsp:spPr>
        <a:xfrm>
          <a:off x="5437241" y="302590"/>
          <a:ext cx="274270" cy="27424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BB5D2-879E-544E-8BD4-E971058D9188}">
      <dsp:nvSpPr>
        <dsp:cNvPr id="0" name=""/>
        <dsp:cNvSpPr/>
      </dsp:nvSpPr>
      <dsp:spPr>
        <a:xfrm>
          <a:off x="1563624" y="647029"/>
          <a:ext cx="4457699" cy="4458201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Module Logic</a:t>
          </a:r>
          <a:r>
            <a:rPr lang="en-US" sz="500" kern="1200" dirty="0" smtClean="0"/>
            <a:t/>
          </a:r>
          <a:br>
            <a:rPr lang="en-US" sz="500" kern="1200" dirty="0" smtClean="0"/>
          </a:br>
          <a:r>
            <a:rPr lang="en-US" sz="1800" kern="1200" dirty="0" err="1" smtClean="0"/>
            <a:t>vtkSlicerModuleLogic</a:t>
          </a:r>
          <a:endParaRPr lang="en-US" sz="1800" kern="1200" dirty="0"/>
        </a:p>
      </dsp:txBody>
      <dsp:txXfrm>
        <a:off x="2216439" y="1299917"/>
        <a:ext cx="3152069" cy="3152425"/>
      </dsp:txXfrm>
    </dsp:sp>
    <dsp:sp modelId="{3DD47C61-6E16-0B4D-9CF2-4BCDC56A1EF6}">
      <dsp:nvSpPr>
        <dsp:cNvPr id="0" name=""/>
        <dsp:cNvSpPr/>
      </dsp:nvSpPr>
      <dsp:spPr>
        <a:xfrm>
          <a:off x="4107484" y="443910"/>
          <a:ext cx="495604" cy="49581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47D5776-42BB-004E-AA8A-7B6BB40D3969}">
      <dsp:nvSpPr>
        <dsp:cNvPr id="0" name=""/>
        <dsp:cNvSpPr/>
      </dsp:nvSpPr>
      <dsp:spPr>
        <a:xfrm>
          <a:off x="2934309" y="4773990"/>
          <a:ext cx="359359" cy="35936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9338E192-ECA2-D745-9FD3-10546E2F5F63}">
      <dsp:nvSpPr>
        <dsp:cNvPr id="0" name=""/>
        <dsp:cNvSpPr/>
      </dsp:nvSpPr>
      <dsp:spPr>
        <a:xfrm>
          <a:off x="6308445" y="2456350"/>
          <a:ext cx="359359" cy="35936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F02EF37-F976-F340-8C6C-1551763C8C87}">
      <dsp:nvSpPr>
        <dsp:cNvPr id="0" name=""/>
        <dsp:cNvSpPr/>
      </dsp:nvSpPr>
      <dsp:spPr>
        <a:xfrm>
          <a:off x="4591202" y="5156270"/>
          <a:ext cx="495604" cy="49581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436515B0-8B02-5549-972C-3BD3B09FBD41}">
      <dsp:nvSpPr>
        <dsp:cNvPr id="0" name=""/>
        <dsp:cNvSpPr/>
      </dsp:nvSpPr>
      <dsp:spPr>
        <a:xfrm>
          <a:off x="3034893" y="1148577"/>
          <a:ext cx="359359" cy="35936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7CA0FD6-A46C-5F4A-8FCF-A44AB49A5932}">
      <dsp:nvSpPr>
        <dsp:cNvPr id="0" name=""/>
        <dsp:cNvSpPr/>
      </dsp:nvSpPr>
      <dsp:spPr>
        <a:xfrm>
          <a:off x="1903780" y="3204245"/>
          <a:ext cx="359359" cy="35936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C4F34A3A-C005-E54A-887A-7938D2701678}">
      <dsp:nvSpPr>
        <dsp:cNvPr id="0" name=""/>
        <dsp:cNvSpPr/>
      </dsp:nvSpPr>
      <dsp:spPr>
        <a:xfrm>
          <a:off x="170078" y="1451693"/>
          <a:ext cx="1812340" cy="181192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vtkMRML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err="1" smtClean="0"/>
            <a:t>MyNode</a:t>
          </a:r>
          <a:endParaRPr lang="en-US" sz="1400" kern="1200" dirty="0"/>
        </a:p>
      </dsp:txBody>
      <dsp:txXfrm>
        <a:off x="435489" y="1717043"/>
        <a:ext cx="1281518" cy="1281225"/>
      </dsp:txXfrm>
    </dsp:sp>
    <dsp:sp modelId="{4AE44CD6-ADBF-A346-8A37-E0CFA649DAEB}">
      <dsp:nvSpPr>
        <dsp:cNvPr id="0" name=""/>
        <dsp:cNvSpPr/>
      </dsp:nvSpPr>
      <dsp:spPr>
        <a:xfrm>
          <a:off x="3606393" y="1164201"/>
          <a:ext cx="495604" cy="49581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2CE0949-3C73-0E49-BFFB-24CD552F673B}">
      <dsp:nvSpPr>
        <dsp:cNvPr id="0" name=""/>
        <dsp:cNvSpPr/>
      </dsp:nvSpPr>
      <dsp:spPr>
        <a:xfrm>
          <a:off x="341071" y="3794852"/>
          <a:ext cx="896112" cy="896327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C038331D-80CF-0D45-A052-E4288C45D114}">
      <dsp:nvSpPr>
        <dsp:cNvPr id="0" name=""/>
        <dsp:cNvSpPr/>
      </dsp:nvSpPr>
      <dsp:spPr>
        <a:xfrm>
          <a:off x="6479438" y="599114"/>
          <a:ext cx="1812340" cy="181192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vtkMRML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err="1" smtClean="0"/>
            <a:t>MyDisplayableManager</a:t>
          </a:r>
          <a:endParaRPr lang="en-US" sz="1400" kern="1200" dirty="0"/>
        </a:p>
      </dsp:txBody>
      <dsp:txXfrm>
        <a:off x="6744849" y="864464"/>
        <a:ext cx="1281518" cy="1281225"/>
      </dsp:txXfrm>
    </dsp:sp>
    <dsp:sp modelId="{ADB209F2-6559-BC4C-99AF-1ECB2734BD98}">
      <dsp:nvSpPr>
        <dsp:cNvPr id="0" name=""/>
        <dsp:cNvSpPr/>
      </dsp:nvSpPr>
      <dsp:spPr>
        <a:xfrm>
          <a:off x="5670194" y="1850118"/>
          <a:ext cx="495604" cy="49581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16A9AB7-DC7E-5E46-94A9-80CEA918EB72}">
      <dsp:nvSpPr>
        <dsp:cNvPr id="0" name=""/>
        <dsp:cNvSpPr/>
      </dsp:nvSpPr>
      <dsp:spPr>
        <a:xfrm>
          <a:off x="0" y="4861487"/>
          <a:ext cx="359359" cy="35936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FE39280-82C5-B443-B0F2-9E8E82B230A6}">
      <dsp:nvSpPr>
        <dsp:cNvPr id="0" name=""/>
        <dsp:cNvSpPr/>
      </dsp:nvSpPr>
      <dsp:spPr>
        <a:xfrm>
          <a:off x="3580790" y="4350044"/>
          <a:ext cx="359359" cy="35936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1B7D301A-2250-2F45-8F17-EC7F6116DD49}">
      <dsp:nvSpPr>
        <dsp:cNvPr id="0" name=""/>
        <dsp:cNvSpPr/>
      </dsp:nvSpPr>
      <dsp:spPr>
        <a:xfrm>
          <a:off x="7331659" y="3731313"/>
          <a:ext cx="1812340" cy="181192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vtkSlicer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err="1" smtClean="0"/>
            <a:t>Logic</a:t>
          </a:r>
          <a:r>
            <a:rPr lang="en-US" sz="1400" kern="1200" dirty="0" err="1" smtClean="0"/>
            <a:t>Helper</a:t>
          </a:r>
          <a:endParaRPr lang="en-US" sz="1400" kern="1200" dirty="0"/>
        </a:p>
      </dsp:txBody>
      <dsp:txXfrm>
        <a:off x="7597070" y="3996663"/>
        <a:ext cx="1281518" cy="1281225"/>
      </dsp:txXfrm>
    </dsp:sp>
    <dsp:sp modelId="{6BB3F0DF-7860-D848-AD43-010A82DE13E0}">
      <dsp:nvSpPr>
        <dsp:cNvPr id="0" name=""/>
        <dsp:cNvSpPr/>
      </dsp:nvSpPr>
      <dsp:spPr>
        <a:xfrm>
          <a:off x="6820509" y="3667773"/>
          <a:ext cx="359359" cy="35936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6CD15-AE4F-2E47-9DFE-F555C6760DB8}">
      <dsp:nvSpPr>
        <dsp:cNvPr id="0" name=""/>
        <dsp:cNvSpPr/>
      </dsp:nvSpPr>
      <dsp:spPr>
        <a:xfrm>
          <a:off x="2489203" y="380982"/>
          <a:ext cx="4075713" cy="4075933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Module widget</a:t>
          </a:r>
          <a:br>
            <a:rPr lang="en-US" sz="2800" kern="1200" dirty="0" smtClean="0"/>
          </a:br>
          <a:r>
            <a:rPr lang="en-US" sz="1700" kern="1200" dirty="0" err="1" smtClean="0">
              <a:latin typeface="Calibri"/>
            </a:rPr>
            <a:t>qSlicerMyModuleWidget</a:t>
          </a:r>
          <a:endParaRPr lang="en-US" sz="1700" kern="1200" dirty="0"/>
        </a:p>
      </dsp:txBody>
      <dsp:txXfrm>
        <a:off x="3086077" y="977889"/>
        <a:ext cx="2881965" cy="2882119"/>
      </dsp:txXfrm>
    </dsp:sp>
    <dsp:sp modelId="{2AEC5BB4-4449-3348-A740-34109B147212}">
      <dsp:nvSpPr>
        <dsp:cNvPr id="0" name=""/>
        <dsp:cNvSpPr/>
      </dsp:nvSpPr>
      <dsp:spPr>
        <a:xfrm>
          <a:off x="4135859" y="0"/>
          <a:ext cx="453135" cy="45362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F18DA5FA-B755-F045-869B-BBCF62F37079}">
      <dsp:nvSpPr>
        <dsp:cNvPr id="0" name=""/>
        <dsp:cNvSpPr/>
      </dsp:nvSpPr>
      <dsp:spPr>
        <a:xfrm>
          <a:off x="3063215" y="3959182"/>
          <a:ext cx="328565" cy="32836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F22AAEB9-3C27-484A-AE35-70435F3361FB}">
      <dsp:nvSpPr>
        <dsp:cNvPr id="0" name=""/>
        <dsp:cNvSpPr/>
      </dsp:nvSpPr>
      <dsp:spPr>
        <a:xfrm>
          <a:off x="6527801" y="2438400"/>
          <a:ext cx="328565" cy="32836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F4810308-E0AA-B144-A217-964944ACF38A}">
      <dsp:nvSpPr>
        <dsp:cNvPr id="0" name=""/>
        <dsp:cNvSpPr/>
      </dsp:nvSpPr>
      <dsp:spPr>
        <a:xfrm>
          <a:off x="4578126" y="4308218"/>
          <a:ext cx="453135" cy="45362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E5BBDBB8-5719-4F44-B7C6-050EED1EA50A}">
      <dsp:nvSpPr>
        <dsp:cNvPr id="0" name=""/>
        <dsp:cNvSpPr/>
      </dsp:nvSpPr>
      <dsp:spPr>
        <a:xfrm>
          <a:off x="3155180" y="643952"/>
          <a:ext cx="328565" cy="32836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4EF1E55-44A1-3542-8E06-0EEFBCFA2776}">
      <dsp:nvSpPr>
        <dsp:cNvPr id="0" name=""/>
        <dsp:cNvSpPr/>
      </dsp:nvSpPr>
      <dsp:spPr>
        <a:xfrm>
          <a:off x="2120994" y="2524123"/>
          <a:ext cx="328565" cy="32836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710D9EA-636A-8547-912F-0BA4D9B18EE2}">
      <dsp:nvSpPr>
        <dsp:cNvPr id="0" name=""/>
        <dsp:cNvSpPr/>
      </dsp:nvSpPr>
      <dsp:spPr>
        <a:xfrm>
          <a:off x="915831" y="0"/>
          <a:ext cx="1657038" cy="165700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Icons</a:t>
          </a:r>
          <a:br>
            <a:rPr lang="en-US" sz="1400" kern="1200" dirty="0" smtClean="0"/>
          </a:br>
          <a:r>
            <a:rPr lang="en-US" sz="1400" kern="1200" dirty="0" smtClean="0"/>
            <a:t>Resources</a:t>
          </a:r>
          <a:endParaRPr lang="en-US" sz="1400" kern="1200" dirty="0"/>
        </a:p>
      </dsp:txBody>
      <dsp:txXfrm>
        <a:off x="1158499" y="242663"/>
        <a:ext cx="1171702" cy="1171681"/>
      </dsp:txXfrm>
    </dsp:sp>
    <dsp:sp modelId="{E8F7B6C4-B25C-A146-876E-DDE285626C03}">
      <dsp:nvSpPr>
        <dsp:cNvPr id="0" name=""/>
        <dsp:cNvSpPr/>
      </dsp:nvSpPr>
      <dsp:spPr>
        <a:xfrm>
          <a:off x="3677707" y="658546"/>
          <a:ext cx="453135" cy="45362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367169A-0DCA-A34E-927A-B6D31FEFAA0E}">
      <dsp:nvSpPr>
        <dsp:cNvPr id="0" name=""/>
        <dsp:cNvSpPr/>
      </dsp:nvSpPr>
      <dsp:spPr>
        <a:xfrm>
          <a:off x="692195" y="3063486"/>
          <a:ext cx="819322" cy="819686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C3F2B142-B1BD-4848-B12A-43C418BF0271}">
      <dsp:nvSpPr>
        <dsp:cNvPr id="0" name=""/>
        <dsp:cNvSpPr/>
      </dsp:nvSpPr>
      <dsp:spPr>
        <a:xfrm>
          <a:off x="5384801" y="0"/>
          <a:ext cx="1657038" cy="165700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Custom widgets</a:t>
          </a:r>
          <a:endParaRPr lang="en-US" sz="1400" kern="1200" dirty="0"/>
        </a:p>
      </dsp:txBody>
      <dsp:txXfrm>
        <a:off x="5627469" y="242663"/>
        <a:ext cx="1171702" cy="1171681"/>
      </dsp:txXfrm>
    </dsp:sp>
    <dsp:sp modelId="{47514B7C-A6FC-3046-BEB4-8900B8F45C50}">
      <dsp:nvSpPr>
        <dsp:cNvPr id="0" name=""/>
        <dsp:cNvSpPr/>
      </dsp:nvSpPr>
      <dsp:spPr>
        <a:xfrm>
          <a:off x="6146801" y="1447802"/>
          <a:ext cx="453135" cy="45362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C54400D9-67C5-D148-9502-501A66677346}">
      <dsp:nvSpPr>
        <dsp:cNvPr id="0" name=""/>
        <dsp:cNvSpPr/>
      </dsp:nvSpPr>
      <dsp:spPr>
        <a:xfrm>
          <a:off x="380351" y="4038840"/>
          <a:ext cx="328565" cy="32836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735CA52-FE2E-B64E-927E-7CAA5815D3CD}">
      <dsp:nvSpPr>
        <dsp:cNvPr id="0" name=""/>
        <dsp:cNvSpPr/>
      </dsp:nvSpPr>
      <dsp:spPr>
        <a:xfrm>
          <a:off x="3654298" y="3571230"/>
          <a:ext cx="328565" cy="32836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D8870400-82BF-8040-9E92-A9EE53805172}">
      <dsp:nvSpPr>
        <dsp:cNvPr id="0" name=""/>
        <dsp:cNvSpPr/>
      </dsp:nvSpPr>
      <dsp:spPr>
        <a:xfrm>
          <a:off x="888993" y="3733792"/>
          <a:ext cx="1657038" cy="165700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UI</a:t>
          </a:r>
          <a:endParaRPr lang="en-US" sz="1400" kern="1200" dirty="0"/>
        </a:p>
      </dsp:txBody>
      <dsp:txXfrm>
        <a:off x="1131661" y="3976455"/>
        <a:ext cx="1171702" cy="1171681"/>
      </dsp:txXfrm>
    </dsp:sp>
    <dsp:sp modelId="{D6C4C24A-3FC4-6749-82E1-795EBF5F751A}">
      <dsp:nvSpPr>
        <dsp:cNvPr id="0" name=""/>
        <dsp:cNvSpPr/>
      </dsp:nvSpPr>
      <dsp:spPr>
        <a:xfrm>
          <a:off x="6616401" y="2947952"/>
          <a:ext cx="328565" cy="32836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5729DAF-360D-F849-A35F-6BEB252D59BD}">
      <dsp:nvSpPr>
        <dsp:cNvPr id="0" name=""/>
        <dsp:cNvSpPr/>
      </dsp:nvSpPr>
      <dsp:spPr>
        <a:xfrm>
          <a:off x="5384799" y="3429001"/>
          <a:ext cx="1657038" cy="165700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IO Options widget</a:t>
          </a:r>
          <a:endParaRPr lang="en-US" sz="1400" kern="1200" dirty="0"/>
        </a:p>
      </dsp:txBody>
      <dsp:txXfrm>
        <a:off x="5627467" y="3671664"/>
        <a:ext cx="1171702" cy="1171681"/>
      </dsp:txXfrm>
    </dsp:sp>
    <dsp:sp modelId="{9C2EDD81-E1CF-AB42-ACB0-0092AE16E280}">
      <dsp:nvSpPr>
        <dsp:cNvPr id="0" name=""/>
        <dsp:cNvSpPr/>
      </dsp:nvSpPr>
      <dsp:spPr>
        <a:xfrm>
          <a:off x="3807294" y="4367809"/>
          <a:ext cx="328565" cy="32836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E38B3C-8D21-402C-BC59-CF33ED5C9EC5}" type="datetimeFigureOut">
              <a:rPr lang="en-US"/>
              <a:pPr>
                <a:defRPr/>
              </a:pPr>
              <a:t>1/9/12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61A065-12CA-472B-94B7-D68CE689B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66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D70A7-2E9B-41B9-A0E4-F50F17C58E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1A065-12CA-472B-94B7-D68CE689BD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Module is a QObject</a:t>
            </a:r>
          </a:p>
          <a:p>
            <a:r>
              <a:rPr lang="en-US">
                <a:latin typeface="Calibri" charset="0"/>
              </a:rPr>
              <a:t>UI is QWidget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F1303B-9F3F-EB45-87DD-7C4B418854DF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5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743200"/>
            <a:ext cx="7239000" cy="533401"/>
          </a:xfrm>
        </p:spPr>
        <p:txBody>
          <a:bodyPr anchor="t">
            <a:noAutofit/>
          </a:bodyPr>
          <a:lstStyle>
            <a:lvl1pPr algn="l">
              <a:defRPr sz="5400" b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23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1447800"/>
            <a:ext cx="3429000" cy="646331"/>
          </a:xfrm>
          <a:custGeom>
            <a:avLst/>
            <a:gdLst>
              <a:gd name="connsiteX0" fmla="*/ 0 w 3429000"/>
              <a:gd name="connsiteY0" fmla="*/ 0 h 369332"/>
              <a:gd name="connsiteX1" fmla="*/ 3429000 w 3429000"/>
              <a:gd name="connsiteY1" fmla="*/ 0 h 369332"/>
              <a:gd name="connsiteX2" fmla="*/ 3429000 w 3429000"/>
              <a:gd name="connsiteY2" fmla="*/ 369332 h 369332"/>
              <a:gd name="connsiteX3" fmla="*/ 0 w 3429000"/>
              <a:gd name="connsiteY3" fmla="*/ 369332 h 369332"/>
              <a:gd name="connsiteX4" fmla="*/ 0 w 3429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69332">
                <a:moveTo>
                  <a:pt x="0" y="0"/>
                </a:moveTo>
                <a:lnTo>
                  <a:pt x="3429000" y="0"/>
                </a:lnTo>
                <a:lnTo>
                  <a:pt x="34290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524000"/>
            <a:ext cx="4038600" cy="45720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z="1400" dirty="0" smtClean="0"/>
              <a:t>Body copy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8200" y="1524000"/>
            <a:ext cx="4038600" cy="45720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z="1400" dirty="0" smtClean="0"/>
              <a:t>Body copy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 rot="5400000">
            <a:off x="571500" y="190500"/>
            <a:ext cx="5791200" cy="60198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z="1400" dirty="0" smtClean="0"/>
              <a:t>Body copy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743200"/>
            <a:ext cx="7239000" cy="533401"/>
          </a:xfrm>
        </p:spPr>
        <p:txBody>
          <a:bodyPr anchor="t">
            <a:noAutofit/>
          </a:bodyPr>
          <a:lstStyle>
            <a:lvl1pPr algn="l">
              <a:defRPr sz="6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23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25FCFD13-629E-6440-BE78-88BEF4D63012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0CE3E-2E22-4B43-9DD1-2022C0739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DAD39-527E-0342-90CF-12FD6B195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0" i="0" cap="all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9ED09DF8-1299-AC4D-A12D-FBE542912FB6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1FE14-7AB8-0543-8F88-5EA73EFCC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8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5607AF69-6BE1-7241-8E7C-BF5E2B73D975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C583E-9BEE-CD4E-990B-F0B5CB178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5A878990-23A3-5842-889A-7C9D322FB1E1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63750-BECD-8C4F-9F8C-EBBE4AB1FE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06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75D16FDD-DB78-EE42-A484-C0C2E5AB36C6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00EB5-A798-EB4E-B810-5D4367EEED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auto"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53DAEBB6-04AE-6E4D-B2EA-17BC6FC19F71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64537-0881-F145-AC5E-218E4B70C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27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9D6EACE0-19F4-A044-960B-69BB50CA39FA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6F19-9957-D143-89BD-C7C4D1034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26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F1FA5C45-5937-1C47-B077-A89C0CB71C76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B27BE-025C-EF43-8591-F3749499D8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2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48F963F0-B61C-4742-A2D9-7CD49650A8A8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9603-8EFF-6649-A25C-0D80ABFA6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87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DAB91A56-EC44-7F4D-90AF-83FECD25E54B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6FC91-4DF7-FD43-9283-B3C18113DC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85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743200"/>
            <a:ext cx="7239000" cy="533401"/>
          </a:xfrm>
        </p:spPr>
        <p:txBody>
          <a:bodyPr anchor="t">
            <a:noAutofit/>
          </a:bodyPr>
          <a:lstStyle>
            <a:lvl1pPr algn="l">
              <a:defRPr sz="6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23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25FCFD13-629E-6440-BE78-88BEF4D63012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0CE3E-2E22-4B43-9DD1-2022C0739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21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DAD39-527E-0342-90CF-12FD6B195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0" i="0" cap="all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9ED09DF8-1299-AC4D-A12D-FBE542912FB6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1FE14-7AB8-0543-8F88-5EA73EFCC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25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5607AF69-6BE1-7241-8E7C-BF5E2B73D975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C583E-9BEE-CD4E-990B-F0B5CB178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37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5A878990-23A3-5842-889A-7C9D322FB1E1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63750-BECD-8C4F-9F8C-EBBE4AB1FE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0" i="0" cap="all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75D16FDD-DB78-EE42-A484-C0C2E5AB36C6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00EB5-A798-EB4E-B810-5D4367EEED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7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53DAEBB6-04AE-6E4D-B2EA-17BC6FC19F71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64537-0881-F145-AC5E-218E4B70C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9D6EACE0-19F4-A044-960B-69BB50CA39FA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6F19-9957-D143-89BD-C7C4D1034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8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F1FA5C45-5937-1C47-B077-A89C0CB71C76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B27BE-025C-EF43-8591-F3749499D8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9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48F963F0-B61C-4742-A2D9-7CD49650A8A8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9603-8EFF-6649-A25C-0D80ABFA6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fld id="{DAB91A56-EC44-7F4D-90AF-83FECD25E54B}" type="datetimeFigureOut">
              <a:rPr lang="en-US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6FC91-4DF7-FD43-9283-B3C18113DC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7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57200" y="1524000"/>
            <a:ext cx="8229600" cy="4419600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Body Copy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1A2-C64F-4918-8EFD-021E0B4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C08E5B-6B93-4BA3-A2F4-4F86A0EC2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37609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28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2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33AF1B4-BF03-CE44-8D42-696746C20BE8}" type="slidenum">
              <a:rPr lang="en-US" smtClean="0">
                <a:ea typeface="ＭＳ Ｐゴシック" charset="0"/>
              </a:rPr>
              <a:pPr/>
              <a:t>‹#›</a:t>
            </a:fld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1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37609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2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33AF1B4-BF03-CE44-8D42-696746C20BE8}" type="slidenum">
              <a:rPr lang="en-US" smtClean="0">
                <a:ea typeface="ＭＳ Ｐゴシック" charset="0"/>
              </a:rPr>
              <a:pPr/>
              <a:t>‹#›</a:t>
            </a:fld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37609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slicer.org/slicerWiki/index.php/Documentation/4.0/Developers/Tutorials/ModuleWriting" TargetMode="External"/><Relationship Id="rId3" Type="http://schemas.openxmlformats.org/officeDocument/2006/relationships/hyperlink" Target="http://www.slicer.org/slicerWiki/index.php/Documentation/4.0/Developers/Tutorials/QtDesign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6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6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6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Loadable Modules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Julien Finet</a:t>
            </a:r>
          </a:p>
          <a:p>
            <a:r>
              <a:rPr lang="en-US" dirty="0" smtClean="0"/>
              <a:t>2012 NA-MIC All Hands Meeting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 some code…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RegisterIO</a:t>
            </a:r>
            <a:r>
              <a:rPr lang="en-US" dirty="0" smtClean="0"/>
              <a:t> (Volumes)</a:t>
            </a:r>
          </a:p>
          <a:p>
            <a:r>
              <a:rPr lang="en-US" dirty="0" smtClean="0"/>
              <a:t>Custom widgets (Volumes)</a:t>
            </a:r>
          </a:p>
          <a:p>
            <a:r>
              <a:rPr lang="en-US" dirty="0" smtClean="0"/>
              <a:t>Module node, displayable manager (</a:t>
            </a:r>
            <a:r>
              <a:rPr lang="en-US" dirty="0" err="1" smtClean="0"/>
              <a:t>VolumeRendering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Logics can depend on other logics (Crop </a:t>
            </a:r>
            <a:br>
              <a:rPr lang="en-US" dirty="0" smtClean="0"/>
            </a:br>
            <a:r>
              <a:rPr lang="en-US" dirty="0" smtClean="0"/>
              <a:t>Volume)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7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05400" y="1295400"/>
            <a:ext cx="3124200" cy="533400"/>
            <a:chOff x="5105400" y="914400"/>
            <a:chExt cx="3124200" cy="533400"/>
          </a:xfrm>
        </p:grpSpPr>
        <p:sp>
          <p:nvSpPr>
            <p:cNvPr id="4" name="Rounded Rectangle 3"/>
            <p:cNvSpPr/>
            <p:nvPr/>
          </p:nvSpPr>
          <p:spPr>
            <a:xfrm>
              <a:off x="5105400" y="1143000"/>
              <a:ext cx="3124200" cy="76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257800" y="914400"/>
              <a:ext cx="2286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256280" y="3317240"/>
            <a:ext cx="2209800" cy="2819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29000" y="3789556"/>
            <a:ext cx="1905000" cy="325244"/>
            <a:chOff x="5105400" y="914400"/>
            <a:chExt cx="3124200" cy="533400"/>
          </a:xfrm>
        </p:grpSpPr>
        <p:sp>
          <p:nvSpPr>
            <p:cNvPr id="9" name="Rounded Rectangle 8"/>
            <p:cNvSpPr/>
            <p:nvPr/>
          </p:nvSpPr>
          <p:spPr>
            <a:xfrm>
              <a:off x="5105400" y="1143000"/>
              <a:ext cx="3124200" cy="761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57800" y="914400"/>
              <a:ext cx="2286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29000" y="4419600"/>
            <a:ext cx="1828800" cy="381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352800" y="5135880"/>
            <a:ext cx="19812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checkbox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9000" y="5181600"/>
            <a:ext cx="381000" cy="381000"/>
            <a:chOff x="3429000" y="5181600"/>
            <a:chExt cx="381000" cy="381000"/>
          </a:xfrm>
        </p:grpSpPr>
        <p:sp>
          <p:nvSpPr>
            <p:cNvPr id="12" name="Rectangle 11"/>
            <p:cNvSpPr/>
            <p:nvPr/>
          </p:nvSpPr>
          <p:spPr>
            <a:xfrm>
              <a:off x="3429000" y="51816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00120" y="5222240"/>
              <a:ext cx="304800" cy="228600"/>
              <a:chOff x="1828800" y="5029200"/>
              <a:chExt cx="304800" cy="2286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828800" y="5105400"/>
                <a:ext cx="76200" cy="15240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905000" y="5029200"/>
                <a:ext cx="228600" cy="22860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3505200" y="2819400"/>
            <a:ext cx="172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Module Widget</a:t>
            </a:r>
            <a:endParaRPr lang="en-US" dirty="0"/>
          </a:p>
        </p:txBody>
      </p:sp>
      <p:sp>
        <p:nvSpPr>
          <p:cNvPr id="21" name="Can 20"/>
          <p:cNvSpPr/>
          <p:nvPr/>
        </p:nvSpPr>
        <p:spPr>
          <a:xfrm>
            <a:off x="685800" y="685800"/>
            <a:ext cx="1524000" cy="202692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164068"/>
            <a:ext cx="147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MRML Node</a:t>
            </a:r>
            <a:endParaRPr lang="en-US" dirty="0"/>
          </a:p>
        </p:txBody>
      </p:sp>
      <p:sp>
        <p:nvSpPr>
          <p:cNvPr id="23" name="Left-Right Arrow 22"/>
          <p:cNvSpPr/>
          <p:nvPr/>
        </p:nvSpPr>
        <p:spPr>
          <a:xfrm rot="2518876">
            <a:off x="1931023" y="2756739"/>
            <a:ext cx="1676522" cy="565067"/>
          </a:xfrm>
          <a:prstGeom prst="leftRightArrow">
            <a:avLst>
              <a:gd name="adj1" fmla="val 56190"/>
              <a:gd name="adj2" fmla="val 4945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synchronize</a:t>
            </a:r>
            <a:endParaRPr lang="en-US" dirty="0"/>
          </a:p>
        </p:txBody>
      </p:sp>
      <p:sp>
        <p:nvSpPr>
          <p:cNvPr id="24" name="Striped Right Arrow 23"/>
          <p:cNvSpPr/>
          <p:nvPr/>
        </p:nvSpPr>
        <p:spPr>
          <a:xfrm rot="7859740" flipV="1">
            <a:off x="5428571" y="2189703"/>
            <a:ext cx="1883511" cy="705209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246120" y="3322320"/>
            <a:ext cx="2209800" cy="2819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76000"/>
                </a:schemeClr>
              </a:gs>
              <a:gs pos="35000">
                <a:schemeClr val="accent1">
                  <a:tint val="37000"/>
                  <a:satMod val="300000"/>
                  <a:alpha val="76000"/>
                </a:schemeClr>
              </a:gs>
              <a:gs pos="100000">
                <a:schemeClr val="accent1">
                  <a:tint val="15000"/>
                  <a:satMod val="350000"/>
                  <a:alpha val="76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2438400" y="3429000"/>
            <a:ext cx="6400800" cy="2133600"/>
          </a:xfrm>
          <a:prstGeom prst="wedgeRoundRectCallout">
            <a:avLst>
              <a:gd name="adj1" fmla="val 15041"/>
              <a:gd name="adj2" fmla="val -6988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Courier"/>
                <a:cs typeface="Courier"/>
              </a:rPr>
              <a:t>QObject</a:t>
            </a:r>
            <a:r>
              <a:rPr lang="en-US" dirty="0" smtClean="0">
                <a:latin typeface="Courier"/>
                <a:cs typeface="Courier"/>
              </a:rPr>
              <a:t>::connect(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slider,SIGNAL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valueChanged</a:t>
            </a:r>
            <a:r>
              <a:rPr lang="en-US" dirty="0" smtClean="0">
                <a:latin typeface="Courier"/>
                <a:cs typeface="Courier"/>
              </a:rPr>
              <a:t>(double)),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widget, SLOT(</a:t>
            </a:r>
            <a:r>
              <a:rPr lang="en-US" dirty="0" err="1" smtClean="0">
                <a:latin typeface="Courier"/>
                <a:cs typeface="Courier"/>
              </a:rPr>
              <a:t>onValueChanged</a:t>
            </a:r>
            <a:r>
              <a:rPr lang="en-US" dirty="0" smtClean="0">
                <a:latin typeface="Courier"/>
                <a:cs typeface="Courier"/>
              </a:rPr>
              <a:t>(double)));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26" name="Striped Right Arrow 25"/>
          <p:cNvSpPr/>
          <p:nvPr/>
        </p:nvSpPr>
        <p:spPr>
          <a:xfrm rot="13410916" flipH="1" flipV="1">
            <a:off x="1254280" y="2164759"/>
            <a:ext cx="2066205" cy="705209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152400" y="3429000"/>
            <a:ext cx="6400800" cy="2133600"/>
          </a:xfrm>
          <a:prstGeom prst="wedgeRoundRectCallout">
            <a:avLst>
              <a:gd name="adj1" fmla="val -14959"/>
              <a:gd name="adj2" fmla="val -708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Courier"/>
                <a:cs typeface="Courier"/>
              </a:rPr>
              <a:t>qvtkConnect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node,vtkCommand</a:t>
            </a:r>
            <a:r>
              <a:rPr lang="en-US" dirty="0" smtClean="0">
                <a:latin typeface="Courier"/>
                <a:cs typeface="Courier"/>
              </a:rPr>
              <a:t>::</a:t>
            </a:r>
            <a:r>
              <a:rPr lang="en-US" dirty="0" err="1" smtClean="0">
                <a:latin typeface="Courier"/>
                <a:cs typeface="Courier"/>
              </a:rPr>
              <a:t>ModifiedEvent</a:t>
            </a:r>
            <a:r>
              <a:rPr lang="en-US" dirty="0" smtClean="0">
                <a:latin typeface="Courier"/>
                <a:cs typeface="Courier"/>
              </a:rPr>
              <a:t>,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     </a:t>
            </a:r>
            <a:r>
              <a:rPr lang="en-US" dirty="0" err="1" smtClean="0">
                <a:latin typeface="Courier"/>
                <a:cs typeface="Courier"/>
              </a:rPr>
              <a:t>widget,SLOT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onNodeModified</a:t>
            </a:r>
            <a:r>
              <a:rPr lang="en-US" dirty="0" smtClean="0">
                <a:latin typeface="Courier"/>
                <a:cs typeface="Courier"/>
              </a:rPr>
              <a:t>()));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2589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8" grpId="0" animBg="1"/>
      <p:bldP spid="25" grpId="0" animBg="1"/>
      <p:bldP spid="25" grpId="1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05400" y="1524000"/>
            <a:ext cx="3124200" cy="76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57800" y="1295400"/>
            <a:ext cx="2286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56280" y="3317240"/>
            <a:ext cx="2209800" cy="2819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29000" y="3789556"/>
            <a:ext cx="1905000" cy="325244"/>
            <a:chOff x="5105400" y="914400"/>
            <a:chExt cx="3124200" cy="533400"/>
          </a:xfrm>
        </p:grpSpPr>
        <p:sp>
          <p:nvSpPr>
            <p:cNvPr id="9" name="Rounded Rectangle 8"/>
            <p:cNvSpPr/>
            <p:nvPr/>
          </p:nvSpPr>
          <p:spPr>
            <a:xfrm>
              <a:off x="5105400" y="1143000"/>
              <a:ext cx="3124200" cy="761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57800" y="914400"/>
              <a:ext cx="2286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29000" y="4419600"/>
            <a:ext cx="1828800" cy="381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352800" y="5135880"/>
            <a:ext cx="19812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checkbox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9000" y="5181600"/>
            <a:ext cx="381000" cy="381000"/>
            <a:chOff x="3429000" y="5181600"/>
            <a:chExt cx="381000" cy="381000"/>
          </a:xfrm>
        </p:grpSpPr>
        <p:sp>
          <p:nvSpPr>
            <p:cNvPr id="12" name="Rectangle 11"/>
            <p:cNvSpPr/>
            <p:nvPr/>
          </p:nvSpPr>
          <p:spPr>
            <a:xfrm>
              <a:off x="3429000" y="51816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00120" y="5222240"/>
              <a:ext cx="304800" cy="228600"/>
              <a:chOff x="1828800" y="5029200"/>
              <a:chExt cx="304800" cy="2286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828800" y="5105400"/>
                <a:ext cx="76200" cy="15240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905000" y="5029200"/>
                <a:ext cx="228600" cy="22860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3505200" y="2819400"/>
            <a:ext cx="172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Module Widget</a:t>
            </a:r>
            <a:endParaRPr lang="en-US" dirty="0"/>
          </a:p>
        </p:txBody>
      </p:sp>
      <p:sp>
        <p:nvSpPr>
          <p:cNvPr id="21" name="Can 20"/>
          <p:cNvSpPr/>
          <p:nvPr/>
        </p:nvSpPr>
        <p:spPr>
          <a:xfrm>
            <a:off x="685800" y="685800"/>
            <a:ext cx="1524000" cy="202692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164068"/>
            <a:ext cx="147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MRML Node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256280" y="3317240"/>
            <a:ext cx="2209800" cy="2819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76000"/>
                </a:schemeClr>
              </a:gs>
              <a:gs pos="35000">
                <a:schemeClr val="accent1">
                  <a:tint val="37000"/>
                  <a:satMod val="300000"/>
                  <a:alpha val="76000"/>
                </a:schemeClr>
              </a:gs>
              <a:gs pos="100000">
                <a:schemeClr val="accent1">
                  <a:tint val="15000"/>
                  <a:satMod val="350000"/>
                  <a:alpha val="76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Vertical Scroll 28"/>
          <p:cNvSpPr/>
          <p:nvPr/>
        </p:nvSpPr>
        <p:spPr>
          <a:xfrm>
            <a:off x="6553200" y="533400"/>
            <a:ext cx="685800" cy="685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1" name="Vertical Scroll 30"/>
          <p:cNvSpPr/>
          <p:nvPr/>
        </p:nvSpPr>
        <p:spPr>
          <a:xfrm>
            <a:off x="6553200" y="533400"/>
            <a:ext cx="685800" cy="685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20</a:t>
            </a:r>
            <a:endParaRPr lang="en-US" sz="2400" dirty="0"/>
          </a:p>
        </p:txBody>
      </p:sp>
      <p:sp>
        <p:nvSpPr>
          <p:cNvPr id="32" name="Vertical Scroll 31"/>
          <p:cNvSpPr/>
          <p:nvPr/>
        </p:nvSpPr>
        <p:spPr>
          <a:xfrm>
            <a:off x="1143000" y="533400"/>
            <a:ext cx="685800" cy="685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Explosion 1 32"/>
          <p:cNvSpPr/>
          <p:nvPr/>
        </p:nvSpPr>
        <p:spPr>
          <a:xfrm>
            <a:off x="7162800" y="1143000"/>
            <a:ext cx="1828800" cy="10668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34" name="Striped Right Arrow 33"/>
          <p:cNvSpPr/>
          <p:nvPr/>
        </p:nvSpPr>
        <p:spPr>
          <a:xfrm rot="7859740" flipV="1">
            <a:off x="5870519" y="2667687"/>
            <a:ext cx="1883511" cy="705209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2438400" y="4343400"/>
            <a:ext cx="6400800" cy="2133600"/>
          </a:xfrm>
          <a:prstGeom prst="wedgeRoundRectCallout">
            <a:avLst>
              <a:gd name="adj1" fmla="val 15041"/>
              <a:gd name="adj2" fmla="val -6988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void </a:t>
            </a:r>
            <a:r>
              <a:rPr lang="en-US" dirty="0" err="1" smtClean="0">
                <a:solidFill>
                  <a:schemeClr val="tx1"/>
                </a:solidFill>
              </a:rPr>
              <a:t>qSlicerModuleWidget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 err="1">
                <a:solidFill>
                  <a:schemeClr val="tx1"/>
                </a:solidFill>
              </a:rPr>
              <a:t>onValueChanged</a:t>
            </a:r>
            <a:r>
              <a:rPr lang="en-US" dirty="0">
                <a:solidFill>
                  <a:schemeClr val="tx1"/>
                </a:solidFill>
              </a:rPr>
              <a:t>(double </a:t>
            </a:r>
            <a:r>
              <a:rPr lang="en-US" dirty="0" err="1">
                <a:solidFill>
                  <a:schemeClr val="tx1"/>
                </a:solidFill>
              </a:rPr>
              <a:t>newValue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node</a:t>
            </a:r>
            <a:r>
              <a:rPr lang="en-US" dirty="0">
                <a:solidFill>
                  <a:schemeClr val="tx1"/>
                </a:solidFill>
              </a:rPr>
              <a:t>-&gt;</a:t>
            </a:r>
            <a:r>
              <a:rPr lang="en-US" dirty="0" err="1">
                <a:solidFill>
                  <a:schemeClr val="tx1"/>
                </a:solidFill>
              </a:rPr>
              <a:t>SetValue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newValue</a:t>
            </a:r>
            <a:r>
              <a:rPr lang="en-US" dirty="0">
                <a:solidFill>
                  <a:schemeClr val="tx1"/>
                </a:solidFill>
              </a:rPr>
              <a:t>);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5" name="Explosion 1 34"/>
          <p:cNvSpPr/>
          <p:nvPr/>
        </p:nvSpPr>
        <p:spPr>
          <a:xfrm>
            <a:off x="5105400" y="3657600"/>
            <a:ext cx="1219200" cy="9144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SLOT</a:t>
            </a:r>
            <a:endParaRPr lang="en-US" dirty="0"/>
          </a:p>
        </p:txBody>
      </p:sp>
      <p:sp>
        <p:nvSpPr>
          <p:cNvPr id="37" name="Vertical Scroll 36"/>
          <p:cNvSpPr/>
          <p:nvPr/>
        </p:nvSpPr>
        <p:spPr>
          <a:xfrm>
            <a:off x="1143000" y="533400"/>
            <a:ext cx="685800" cy="685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20</a:t>
            </a:r>
            <a:endParaRPr lang="en-US" sz="2400" dirty="0"/>
          </a:p>
        </p:txBody>
      </p:sp>
      <p:sp>
        <p:nvSpPr>
          <p:cNvPr id="39" name="Striped Right Arrow 38"/>
          <p:cNvSpPr/>
          <p:nvPr/>
        </p:nvSpPr>
        <p:spPr>
          <a:xfrm rot="13410916" flipH="1" flipV="1">
            <a:off x="1254280" y="2164759"/>
            <a:ext cx="2066205" cy="705209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</a:t>
            </a:r>
          </a:p>
        </p:txBody>
      </p:sp>
      <p:sp>
        <p:nvSpPr>
          <p:cNvPr id="38" name="Explosion 1 37"/>
          <p:cNvSpPr/>
          <p:nvPr/>
        </p:nvSpPr>
        <p:spPr>
          <a:xfrm>
            <a:off x="457200" y="1066800"/>
            <a:ext cx="2667000" cy="10668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Invoke Event</a:t>
            </a:r>
            <a:endParaRPr lang="en-US" dirty="0"/>
          </a:p>
        </p:txBody>
      </p:sp>
      <p:sp>
        <p:nvSpPr>
          <p:cNvPr id="40" name="Explosion 1 39"/>
          <p:cNvSpPr/>
          <p:nvPr/>
        </p:nvSpPr>
        <p:spPr>
          <a:xfrm>
            <a:off x="2743200" y="3581400"/>
            <a:ext cx="1219200" cy="9144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SLOT</a:t>
            </a:r>
            <a:endParaRPr lang="en-US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152400" y="4343400"/>
            <a:ext cx="6400800" cy="2133600"/>
          </a:xfrm>
          <a:prstGeom prst="wedgeRoundRectCallout">
            <a:avLst>
              <a:gd name="adj1" fmla="val -14959"/>
              <a:gd name="adj2" fmla="val -708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void </a:t>
            </a:r>
            <a:r>
              <a:rPr lang="en-US" dirty="0" err="1" smtClean="0">
                <a:solidFill>
                  <a:schemeClr val="tx1"/>
                </a:solidFill>
              </a:rPr>
              <a:t>qSlicerModuleWidget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 err="1">
                <a:solidFill>
                  <a:schemeClr val="tx1"/>
                </a:solidFill>
              </a:rPr>
              <a:t>onMRMLNodeModified</a:t>
            </a:r>
            <a:r>
              <a:rPr lang="en-US" dirty="0">
                <a:solidFill>
                  <a:schemeClr val="tx1"/>
                </a:solidFill>
              </a:rPr>
              <a:t>(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vtkMRMLNode</a:t>
            </a:r>
            <a:r>
              <a:rPr lang="en-US" dirty="0">
                <a:solidFill>
                  <a:schemeClr val="tx1"/>
                </a:solidFill>
              </a:rPr>
              <a:t>* node)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slider-&gt;</a:t>
            </a:r>
            <a:r>
              <a:rPr lang="en-US" dirty="0" err="1">
                <a:solidFill>
                  <a:schemeClr val="tx1"/>
                </a:solidFill>
              </a:rPr>
              <a:t>setValue</a:t>
            </a:r>
            <a:r>
              <a:rPr lang="en-US" dirty="0">
                <a:solidFill>
                  <a:schemeClr val="tx1"/>
                </a:solidFill>
              </a:rPr>
              <a:t>(node-&gt;</a:t>
            </a:r>
            <a:r>
              <a:rPr lang="en-US" dirty="0" err="1">
                <a:solidFill>
                  <a:schemeClr val="tx1"/>
                </a:solidFill>
              </a:rPr>
              <a:t>GetValue</a:t>
            </a:r>
            <a:r>
              <a:rPr lang="en-US" dirty="0">
                <a:solidFill>
                  <a:schemeClr val="tx1"/>
                </a:solidFill>
              </a:rPr>
              <a:t>());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Striped Right Arrow 42"/>
          <p:cNvSpPr/>
          <p:nvPr/>
        </p:nvSpPr>
        <p:spPr>
          <a:xfrm rot="13579932" flipV="1">
            <a:off x="1106563" y="3162885"/>
            <a:ext cx="1883511" cy="705209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value</a:t>
            </a:r>
          </a:p>
        </p:txBody>
      </p:sp>
      <p:sp>
        <p:nvSpPr>
          <p:cNvPr id="44" name="Striped Right Arrow 43"/>
          <p:cNvSpPr/>
          <p:nvPr/>
        </p:nvSpPr>
        <p:spPr>
          <a:xfrm rot="7888797" flipH="1" flipV="1">
            <a:off x="5020748" y="2331333"/>
            <a:ext cx="2066205" cy="705209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value</a:t>
            </a:r>
          </a:p>
        </p:txBody>
      </p:sp>
    </p:spTree>
    <p:extLst>
      <p:ext uri="{BB962C8B-B14F-4D97-AF65-F5344CB8AC3E}">
        <p14:creationId xmlns:p14="http://schemas.microsoft.com/office/powerpoint/2010/main" val="206359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555 L 0.0791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5" grpId="0" animBg="1"/>
      <p:bldP spid="35" grpId="1" animBg="1"/>
      <p:bldP spid="37" grpId="0" animBg="1"/>
      <p:bldP spid="39" grpId="0" animBg="1"/>
      <p:bldP spid="38" grpId="0" animBg="1"/>
      <p:bldP spid="40" grpId="0" animBg="1"/>
      <p:bldP spid="41" grpId="0" animBg="1"/>
      <p:bldP spid="43" grpId="0" animBg="1"/>
      <p:bldP spid="43" grpId="1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05400" y="1524000"/>
            <a:ext cx="3124200" cy="76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56280" y="3317240"/>
            <a:ext cx="2209800" cy="2819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29000" y="3789556"/>
            <a:ext cx="1905000" cy="325244"/>
            <a:chOff x="5105400" y="914400"/>
            <a:chExt cx="3124200" cy="533400"/>
          </a:xfrm>
        </p:grpSpPr>
        <p:sp>
          <p:nvSpPr>
            <p:cNvPr id="9" name="Rounded Rectangle 8"/>
            <p:cNvSpPr/>
            <p:nvPr/>
          </p:nvSpPr>
          <p:spPr>
            <a:xfrm>
              <a:off x="5105400" y="1143000"/>
              <a:ext cx="3124200" cy="761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57800" y="914400"/>
              <a:ext cx="2286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29000" y="4419600"/>
            <a:ext cx="1828800" cy="381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352800" y="5135880"/>
            <a:ext cx="19812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checkbox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9000" y="5181600"/>
            <a:ext cx="381000" cy="381000"/>
            <a:chOff x="3429000" y="5181600"/>
            <a:chExt cx="381000" cy="381000"/>
          </a:xfrm>
        </p:grpSpPr>
        <p:sp>
          <p:nvSpPr>
            <p:cNvPr id="12" name="Rectangle 11"/>
            <p:cNvSpPr/>
            <p:nvPr/>
          </p:nvSpPr>
          <p:spPr>
            <a:xfrm>
              <a:off x="3429000" y="51816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00120" y="5222240"/>
              <a:ext cx="304800" cy="228600"/>
              <a:chOff x="1828800" y="5029200"/>
              <a:chExt cx="304800" cy="2286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828800" y="5105400"/>
                <a:ext cx="76200" cy="15240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905000" y="5029200"/>
                <a:ext cx="228600" cy="22860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3505200" y="2819400"/>
            <a:ext cx="172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Module Widget</a:t>
            </a:r>
            <a:endParaRPr lang="en-US" dirty="0"/>
          </a:p>
        </p:txBody>
      </p:sp>
      <p:sp>
        <p:nvSpPr>
          <p:cNvPr id="21" name="Can 20"/>
          <p:cNvSpPr/>
          <p:nvPr/>
        </p:nvSpPr>
        <p:spPr>
          <a:xfrm>
            <a:off x="685800" y="685800"/>
            <a:ext cx="1524000" cy="202692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164068"/>
            <a:ext cx="147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MRML Node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256280" y="3317240"/>
            <a:ext cx="2209800" cy="2819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76000"/>
                </a:schemeClr>
              </a:gs>
              <a:gs pos="35000">
                <a:schemeClr val="accent1">
                  <a:tint val="37000"/>
                  <a:satMod val="300000"/>
                  <a:alpha val="76000"/>
                </a:schemeClr>
              </a:gs>
              <a:gs pos="100000">
                <a:schemeClr val="accent1">
                  <a:tint val="15000"/>
                  <a:satMod val="350000"/>
                  <a:alpha val="76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Vertical Scroll 28"/>
          <p:cNvSpPr/>
          <p:nvPr/>
        </p:nvSpPr>
        <p:spPr>
          <a:xfrm>
            <a:off x="6553200" y="533400"/>
            <a:ext cx="685800" cy="685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0" name="Rounded Rectangle 29"/>
          <p:cNvSpPr/>
          <p:nvPr/>
        </p:nvSpPr>
        <p:spPr>
          <a:xfrm>
            <a:off x="5867400" y="1295400"/>
            <a:ext cx="2286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Vertical Scroll 30"/>
          <p:cNvSpPr/>
          <p:nvPr/>
        </p:nvSpPr>
        <p:spPr>
          <a:xfrm>
            <a:off x="6553200" y="533400"/>
            <a:ext cx="685800" cy="685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20</a:t>
            </a:r>
            <a:endParaRPr lang="en-US" sz="2400" dirty="0"/>
          </a:p>
        </p:txBody>
      </p:sp>
      <p:sp>
        <p:nvSpPr>
          <p:cNvPr id="32" name="Vertical Scroll 31"/>
          <p:cNvSpPr/>
          <p:nvPr/>
        </p:nvSpPr>
        <p:spPr>
          <a:xfrm>
            <a:off x="1143000" y="533400"/>
            <a:ext cx="685800" cy="685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Explosion 1 32"/>
          <p:cNvSpPr/>
          <p:nvPr/>
        </p:nvSpPr>
        <p:spPr>
          <a:xfrm>
            <a:off x="7162800" y="1143000"/>
            <a:ext cx="1828800" cy="10668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34" name="Striped Right Arrow 33"/>
          <p:cNvSpPr/>
          <p:nvPr/>
        </p:nvSpPr>
        <p:spPr>
          <a:xfrm rot="7859740" flipV="1">
            <a:off x="5870519" y="2667687"/>
            <a:ext cx="1883511" cy="705209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</a:t>
            </a:r>
          </a:p>
        </p:txBody>
      </p:sp>
      <p:sp>
        <p:nvSpPr>
          <p:cNvPr id="35" name="Explosion 1 34"/>
          <p:cNvSpPr/>
          <p:nvPr/>
        </p:nvSpPr>
        <p:spPr>
          <a:xfrm>
            <a:off x="5105400" y="3657600"/>
            <a:ext cx="1219200" cy="9144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SLOT</a:t>
            </a:r>
            <a:endParaRPr lang="en-US" dirty="0"/>
          </a:p>
        </p:txBody>
      </p:sp>
      <p:sp>
        <p:nvSpPr>
          <p:cNvPr id="37" name="Vertical Scroll 36"/>
          <p:cNvSpPr/>
          <p:nvPr/>
        </p:nvSpPr>
        <p:spPr>
          <a:xfrm>
            <a:off x="1143000" y="533400"/>
            <a:ext cx="685800" cy="685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20</a:t>
            </a:r>
            <a:endParaRPr lang="en-US" sz="2400" dirty="0"/>
          </a:p>
        </p:txBody>
      </p:sp>
      <p:sp>
        <p:nvSpPr>
          <p:cNvPr id="39" name="Striped Right Arrow 38"/>
          <p:cNvSpPr/>
          <p:nvPr/>
        </p:nvSpPr>
        <p:spPr>
          <a:xfrm rot="13410916" flipH="1" flipV="1">
            <a:off x="1254280" y="2164759"/>
            <a:ext cx="2066205" cy="705209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</a:t>
            </a:r>
          </a:p>
        </p:txBody>
      </p:sp>
      <p:sp>
        <p:nvSpPr>
          <p:cNvPr id="38" name="Explosion 1 37"/>
          <p:cNvSpPr/>
          <p:nvPr/>
        </p:nvSpPr>
        <p:spPr>
          <a:xfrm>
            <a:off x="457200" y="1066800"/>
            <a:ext cx="2667000" cy="10668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Invoke Event</a:t>
            </a:r>
            <a:endParaRPr lang="en-US" dirty="0"/>
          </a:p>
        </p:txBody>
      </p:sp>
      <p:sp>
        <p:nvSpPr>
          <p:cNvPr id="40" name="Explosion 1 39"/>
          <p:cNvSpPr/>
          <p:nvPr/>
        </p:nvSpPr>
        <p:spPr>
          <a:xfrm>
            <a:off x="2743200" y="3581400"/>
            <a:ext cx="1219200" cy="9144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SLOT</a:t>
            </a:r>
            <a:endParaRPr lang="en-US" dirty="0"/>
          </a:p>
        </p:txBody>
      </p:sp>
      <p:sp>
        <p:nvSpPr>
          <p:cNvPr id="43" name="Striped Right Arrow 42"/>
          <p:cNvSpPr/>
          <p:nvPr/>
        </p:nvSpPr>
        <p:spPr>
          <a:xfrm rot="13579932" flipV="1">
            <a:off x="1106563" y="3162885"/>
            <a:ext cx="1883511" cy="705209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value</a:t>
            </a:r>
          </a:p>
        </p:txBody>
      </p:sp>
      <p:sp>
        <p:nvSpPr>
          <p:cNvPr id="44" name="Striped Right Arrow 43"/>
          <p:cNvSpPr/>
          <p:nvPr/>
        </p:nvSpPr>
        <p:spPr>
          <a:xfrm rot="7888797" flipH="1" flipV="1">
            <a:off x="5020748" y="2331333"/>
            <a:ext cx="2066205" cy="705209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value</a:t>
            </a:r>
          </a:p>
        </p:txBody>
      </p:sp>
    </p:spTree>
    <p:extLst>
      <p:ext uri="{BB962C8B-B14F-4D97-AF65-F5344CB8AC3E}">
        <p14:creationId xmlns:p14="http://schemas.microsoft.com/office/powerpoint/2010/main" val="268577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cd Slicer-</a:t>
            </a:r>
            <a:r>
              <a:rPr lang="en-US" dirty="0" err="1" smtClean="0">
                <a:latin typeface="Courier"/>
                <a:cs typeface="Courier"/>
              </a:rPr>
              <a:t>Superbuild</a:t>
            </a:r>
            <a:r>
              <a:rPr lang="en-US" dirty="0" smtClean="0">
                <a:latin typeface="Courier"/>
                <a:cs typeface="Courier"/>
              </a:rPr>
              <a:t>/Slicer-build</a:t>
            </a:r>
          </a:p>
          <a:p>
            <a:r>
              <a:rPr lang="en-US" dirty="0" smtClean="0">
                <a:latin typeface="Courier"/>
                <a:cs typeface="Courier"/>
              </a:rPr>
              <a:t>./Slicer --designer</a:t>
            </a:r>
          </a:p>
          <a:p>
            <a:r>
              <a:rPr lang="en-US" dirty="0" smtClean="0">
                <a:latin typeface="Courier"/>
                <a:cs typeface="Courier"/>
              </a:rPr>
              <a:t>make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6014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http://www.slicer.org/slicerWiki/index.php/Documentation/4.0/Developers/Tutorials/</a:t>
            </a:r>
            <a:r>
              <a:rPr lang="en-US" dirty="0" smtClean="0">
                <a:hlinkClick r:id="rId2"/>
              </a:rPr>
              <a:t>ModuleWriting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http://www.slicer.org/slicerWiki/index.php/Documentation/4.0/Developers/Tutorials/</a:t>
            </a:r>
            <a:r>
              <a:rPr lang="en-US" dirty="0" smtClean="0">
                <a:hlinkClick r:id="rId3"/>
              </a:rPr>
              <a:t>QtDesigner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5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Loadable modules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Slicer</a:t>
            </a:r>
          </a:p>
          <a:p>
            <a:pPr lvl="1"/>
            <a:r>
              <a:rPr lang="en-US" dirty="0" smtClean="0"/>
              <a:t>Modules</a:t>
            </a:r>
          </a:p>
          <a:p>
            <a:pPr lvl="2"/>
            <a:r>
              <a:rPr lang="en-US" dirty="0" smtClean="0"/>
              <a:t>Core</a:t>
            </a:r>
          </a:p>
          <a:p>
            <a:pPr lvl="2"/>
            <a:r>
              <a:rPr lang="en-US" dirty="0" smtClean="0"/>
              <a:t>CLI</a:t>
            </a:r>
          </a:p>
          <a:p>
            <a:pPr lvl="2"/>
            <a:r>
              <a:rPr lang="en-US" dirty="0" smtClean="0"/>
              <a:t>Loadable</a:t>
            </a:r>
          </a:p>
          <a:p>
            <a:pPr lvl="3"/>
            <a:r>
              <a:rPr lang="en-US" dirty="0" smtClean="0"/>
              <a:t>Colors</a:t>
            </a:r>
          </a:p>
          <a:p>
            <a:pPr lvl="3"/>
            <a:r>
              <a:rPr lang="en-US" dirty="0" err="1" smtClean="0"/>
              <a:t>CropVolume</a:t>
            </a:r>
            <a:endParaRPr lang="en-US" dirty="0" smtClean="0"/>
          </a:p>
          <a:p>
            <a:pPr lvl="3"/>
            <a:r>
              <a:rPr lang="en-US" dirty="0" smtClean="0"/>
              <a:t>Data</a:t>
            </a:r>
          </a:p>
          <a:p>
            <a:pPr lvl="3"/>
            <a:r>
              <a:rPr lang="en-US" dirty="0" smtClean="0"/>
              <a:t>Models</a:t>
            </a:r>
          </a:p>
          <a:p>
            <a:pPr lvl="3"/>
            <a:r>
              <a:rPr lang="en-US" dirty="0" err="1" smtClean="0"/>
              <a:t>Tractography</a:t>
            </a:r>
            <a:endParaRPr lang="en-US" dirty="0" smtClean="0"/>
          </a:p>
          <a:p>
            <a:pPr lvl="3"/>
            <a:r>
              <a:rPr lang="en-US" dirty="0" smtClean="0"/>
              <a:t>Transforms</a:t>
            </a:r>
          </a:p>
          <a:p>
            <a:pPr lvl="3"/>
            <a:r>
              <a:rPr lang="en-US" dirty="0" smtClean="0"/>
              <a:t>Volumes</a:t>
            </a:r>
          </a:p>
          <a:p>
            <a:pPr lvl="3"/>
            <a:r>
              <a:rPr lang="en-US" dirty="0" err="1" smtClean="0"/>
              <a:t>VolumeRendering</a:t>
            </a:r>
            <a:endParaRPr lang="en-US" dirty="0" smtClean="0"/>
          </a:p>
          <a:p>
            <a:pPr lvl="2"/>
            <a:r>
              <a:rPr lang="en-US" dirty="0" smtClean="0"/>
              <a:t>Scripted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72200"/>
            <a:ext cx="2057400" cy="685800"/>
          </a:xfrm>
          <a:prstGeom prst="rect">
            <a:avLst/>
          </a:prstGeom>
          <a:solidFill>
            <a:srgbClr val="C5DA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600200" y="-2590800"/>
            <a:ext cx="5791200" cy="5791200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31000"/>
                </a:schemeClr>
              </a:gs>
              <a:gs pos="35000">
                <a:schemeClr val="accent4">
                  <a:tint val="37000"/>
                  <a:satMod val="300000"/>
                  <a:alpha val="31000"/>
                </a:schemeClr>
              </a:gs>
              <a:gs pos="100000">
                <a:schemeClr val="accent4">
                  <a:tint val="15000"/>
                  <a:satMod val="350000"/>
                  <a:alpha val="3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bIns="0" rtlCol="0" anchor="ctr" anchorCtr="0"/>
          <a:lstStyle/>
          <a:p>
            <a:pPr algn="ctr"/>
            <a:r>
              <a:rPr lang="en-US" sz="3200" dirty="0" smtClean="0"/>
              <a:t>Application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-609600" y="3200400"/>
            <a:ext cx="6858000" cy="6705600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35000"/>
                </a:schemeClr>
              </a:gs>
              <a:gs pos="35000">
                <a:schemeClr val="accent3">
                  <a:tint val="37000"/>
                  <a:satMod val="300000"/>
                  <a:alpha val="35000"/>
                </a:schemeClr>
              </a:gs>
              <a:gs pos="100000">
                <a:schemeClr val="accent3">
                  <a:tint val="15000"/>
                  <a:satMod val="350000"/>
                  <a:alpha val="3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0" rtlCol="0" anchor="ctr" anchorCtr="0"/>
          <a:lstStyle/>
          <a:p>
            <a:pPr algn="ctr"/>
            <a:r>
              <a:rPr lang="en-US" sz="3200" dirty="0" smtClean="0"/>
              <a:t>GUI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4572000" y="-1828800"/>
            <a:ext cx="7772400" cy="6705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1000"/>
                </a:schemeClr>
              </a:gs>
              <a:gs pos="35000">
                <a:schemeClr val="accent2">
                  <a:tint val="37000"/>
                  <a:satMod val="300000"/>
                  <a:alpha val="31000"/>
                </a:schemeClr>
              </a:gs>
              <a:gs pos="100000">
                <a:schemeClr val="accent2">
                  <a:tint val="15000"/>
                  <a:satMod val="350000"/>
                  <a:alpha val="3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bIns="0" rtlCol="0" anchor="ctr" anchorCtr="0"/>
          <a:lstStyle/>
          <a:p>
            <a:pPr algn="ctr"/>
            <a:r>
              <a:rPr lang="en-US" sz="3200" dirty="0" smtClean="0"/>
              <a:t>MRML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1447800" y="76200"/>
            <a:ext cx="6705600" cy="6705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73000"/>
                </a:schemeClr>
              </a:gs>
              <a:gs pos="80000">
                <a:schemeClr val="accent1">
                  <a:shade val="93000"/>
                  <a:satMod val="130000"/>
                  <a:alpha val="73000"/>
                </a:schemeClr>
              </a:gs>
              <a:gs pos="100000">
                <a:schemeClr val="accent1">
                  <a:shade val="94000"/>
                  <a:satMod val="135000"/>
                  <a:alpha val="7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algn="ctr"/>
            <a:r>
              <a:rPr lang="en-US" sz="4400" dirty="0" smtClean="0"/>
              <a:t>Module</a:t>
            </a:r>
            <a:endParaRPr lang="en-US" sz="4400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685800" y="990600"/>
            <a:ext cx="3657600" cy="1143000"/>
          </a:xfrm>
          <a:prstGeom prst="round2SameRect">
            <a:avLst>
              <a:gd name="adj1" fmla="val 16667"/>
              <a:gd name="adj2" fmla="val 189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Calibri"/>
              </a:rPr>
              <a:t>Module </a:t>
            </a:r>
            <a:r>
              <a:rPr lang="en-US" sz="3600" dirty="0" err="1">
                <a:solidFill>
                  <a:schemeClr val="tx1"/>
                </a:solidFill>
                <a:latin typeface="Calibri"/>
              </a:rPr>
              <a:t>Plugin</a:t>
            </a:r>
            <a:endParaRPr lang="en-US" sz="3600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/>
              </a:rPr>
              <a:t>qSlicerMyModule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/>
              </a:rPr>
              <a:t>: public </a:t>
            </a:r>
            <a:r>
              <a:rPr lang="en-US" sz="1400" dirty="0" err="1" smtClean="0">
                <a:solidFill>
                  <a:schemeClr val="tx1"/>
                </a:solidFill>
                <a:latin typeface="Calibri"/>
              </a:rPr>
              <a:t>QPlugin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1295400" y="4572000"/>
            <a:ext cx="3657600" cy="1143000"/>
          </a:xfrm>
          <a:prstGeom prst="round2SameRect">
            <a:avLst>
              <a:gd name="adj1" fmla="val 16667"/>
              <a:gd name="adj2" fmla="val 189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Calibri"/>
              </a:rPr>
              <a:t>Module </a:t>
            </a:r>
            <a:r>
              <a:rPr lang="en-US" sz="3600" dirty="0" smtClean="0">
                <a:solidFill>
                  <a:schemeClr val="tx1"/>
                </a:solidFill>
                <a:latin typeface="Calibri"/>
              </a:rPr>
              <a:t>GUI</a:t>
            </a:r>
            <a:endParaRPr lang="en-US" sz="3600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/>
              </a:rPr>
              <a:t>qSlicerMyModuleWidget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/>
              </a:rPr>
              <a:t>: public </a:t>
            </a:r>
            <a:r>
              <a:rPr lang="en-US" sz="1400" dirty="0" err="1" smtClean="0">
                <a:solidFill>
                  <a:schemeClr val="tx1"/>
                </a:solidFill>
                <a:latin typeface="Calibri"/>
              </a:rPr>
              <a:t>QWidget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800600" y="1905000"/>
            <a:ext cx="3657600" cy="1143000"/>
          </a:xfrm>
          <a:prstGeom prst="round2SameRect">
            <a:avLst>
              <a:gd name="adj1" fmla="val 16667"/>
              <a:gd name="adj2" fmla="val 189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Calibri"/>
              </a:rPr>
              <a:t>Module </a:t>
            </a:r>
            <a:r>
              <a:rPr lang="en-US" sz="3600" dirty="0" smtClean="0">
                <a:solidFill>
                  <a:schemeClr val="tx1"/>
                </a:solidFill>
                <a:latin typeface="Calibri"/>
              </a:rPr>
              <a:t>Logic</a:t>
            </a:r>
            <a:endParaRPr lang="en-US" sz="3600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/>
              </a:rPr>
              <a:t>vtkSlicerMyModuleLogic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/>
              </a:rPr>
              <a:t>: public </a:t>
            </a:r>
            <a:r>
              <a:rPr lang="en-US" sz="1400" dirty="0" err="1" smtClean="0">
                <a:solidFill>
                  <a:schemeClr val="tx1"/>
                </a:solidFill>
                <a:latin typeface="Calibri"/>
              </a:rPr>
              <a:t>vtkSlicerLogic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96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Slicer/Modules/Loadable</a:t>
            </a:r>
          </a:p>
          <a:p>
            <a:pPr lvl="1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MyModule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Documentation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Logic</a:t>
            </a:r>
          </a:p>
          <a:p>
            <a:pPr lvl="2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MRMLDisplayableManager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MRML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Resources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Testing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Widgets</a:t>
            </a:r>
          </a:p>
        </p:txBody>
      </p:sp>
    </p:spTree>
    <p:extLst>
      <p:ext uri="{BB962C8B-B14F-4D97-AF65-F5344CB8AC3E}">
        <p14:creationId xmlns:p14="http://schemas.microsoft.com/office/powerpoint/2010/main" val="50553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5334000" y="3505200"/>
            <a:ext cx="3352800" cy="1066800"/>
          </a:xfrm>
          <a:prstGeom prst="round2SameRect">
            <a:avLst>
              <a:gd name="adj1" fmla="val 16667"/>
              <a:gd name="adj2" fmla="val 189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</a:rPr>
              <a:t>Module Logic</a:t>
            </a:r>
            <a:endParaRPr lang="en-US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/>
              </a:rPr>
              <a:t>vtkSlicerMyModuleLogic</a:t>
            </a:r>
            <a:endParaRPr lang="en-US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29" name="Straight Arrow Connector 28"/>
          <p:cNvCxnSpPr>
            <a:cxnSpLocks noChangeShapeType="1"/>
            <a:stCxn id="5" idx="0"/>
            <a:endCxn id="6" idx="2"/>
          </p:cNvCxnSpPr>
          <p:nvPr/>
        </p:nvCxnSpPr>
        <p:spPr bwMode="auto">
          <a:xfrm>
            <a:off x="3810000" y="4038600"/>
            <a:ext cx="1524000" cy="1588"/>
          </a:xfrm>
          <a:prstGeom prst="straightConnector1">
            <a:avLst/>
          </a:prstGeom>
          <a:noFill/>
          <a:ln w="47625">
            <a:solidFill>
              <a:srgbClr val="000000"/>
            </a:solidFill>
            <a:prstDash val="dashDot"/>
            <a:round/>
            <a:headEnd/>
            <a:tailEnd type="stealth" w="lg" len="lg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828800" y="2590800"/>
            <a:ext cx="1524000" cy="304800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</a:rPr>
              <a:t>create()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715000" y="2590800"/>
            <a:ext cx="1524000" cy="304800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</a:rPr>
              <a:t>create()</a:t>
            </a:r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3505200"/>
            <a:ext cx="3352800" cy="1066800"/>
          </a:xfrm>
          <a:prstGeom prst="round2SameRect">
            <a:avLst>
              <a:gd name="adj1" fmla="val 16667"/>
              <a:gd name="adj2" fmla="val 2037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Module Widget </a:t>
            </a:r>
          </a:p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/>
              </a:rPr>
              <a:t>qSlicerMyModuleWidget</a:t>
            </a:r>
            <a:endParaRPr lang="en-US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895600" y="1066800"/>
            <a:ext cx="3352800" cy="1066800"/>
          </a:xfrm>
          <a:prstGeom prst="round2SameRect">
            <a:avLst>
              <a:gd name="adj1" fmla="val 16667"/>
              <a:gd name="adj2" fmla="val 189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Module </a:t>
            </a:r>
            <a:r>
              <a:rPr lang="en-US" dirty="0" err="1">
                <a:solidFill>
                  <a:schemeClr val="tx1"/>
                </a:solidFill>
                <a:latin typeface="Calibri"/>
              </a:rPr>
              <a:t>Plugin</a:t>
            </a:r>
            <a:endParaRPr lang="en-US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/>
              </a:rPr>
              <a:t>qSlicerMyModule</a:t>
            </a:r>
            <a:endParaRPr lang="en-US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ound Same Side Corner Rectangle 61"/>
          <p:cNvSpPr/>
          <p:nvPr/>
        </p:nvSpPr>
        <p:spPr>
          <a:xfrm>
            <a:off x="5334000" y="5334000"/>
            <a:ext cx="3352800" cy="990600"/>
          </a:xfrm>
          <a:prstGeom prst="round2SameRect">
            <a:avLst>
              <a:gd name="adj1" fmla="val 16667"/>
              <a:gd name="adj2" fmla="val 196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Calibri"/>
              </a:rPr>
              <a:t>vtkMRMLScene</a:t>
            </a:r>
            <a:endParaRPr lang="en-US" dirty="0">
              <a:solidFill>
                <a:schemeClr val="tx1"/>
              </a:solidFill>
              <a:latin typeface="Calibri"/>
            </a:endParaRPr>
          </a:p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/>
              </a:rPr>
              <a:t>vtkMRMLNodes</a:t>
            </a: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65" name="Straight Arrow Connector 64"/>
          <p:cNvCxnSpPr>
            <a:cxnSpLocks noChangeShapeType="1"/>
            <a:stCxn id="5" idx="1"/>
            <a:endCxn id="62" idx="3"/>
          </p:cNvCxnSpPr>
          <p:nvPr/>
        </p:nvCxnSpPr>
        <p:spPr bwMode="auto">
          <a:xfrm rot="16200000" flipH="1">
            <a:off x="4191000" y="2514600"/>
            <a:ext cx="762000" cy="4876800"/>
          </a:xfrm>
          <a:prstGeom prst="straightConnector1">
            <a:avLst/>
          </a:prstGeom>
          <a:noFill/>
          <a:ln w="47625">
            <a:solidFill>
              <a:srgbClr val="000000"/>
            </a:solidFill>
            <a:prstDash val="dashDot"/>
            <a:round/>
            <a:headEnd type="stealth" w="lg" len="lg"/>
            <a:tailEnd type="stealth" w="lg" len="lg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6" idx="1"/>
            <a:endCxn id="62" idx="3"/>
          </p:cNvCxnSpPr>
          <p:nvPr/>
        </p:nvCxnSpPr>
        <p:spPr bwMode="auto">
          <a:xfrm rot="5400000">
            <a:off x="6629401" y="4953000"/>
            <a:ext cx="762000" cy="3175"/>
          </a:xfrm>
          <a:prstGeom prst="straightConnector1">
            <a:avLst/>
          </a:prstGeom>
          <a:noFill/>
          <a:ln w="47625">
            <a:solidFill>
              <a:srgbClr val="000000"/>
            </a:solidFill>
            <a:prstDash val="dashDot"/>
            <a:round/>
            <a:headEnd type="stealth" w="lg" len="lg"/>
            <a:tailEnd type="stealth" w="lg" len="lg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ound Same Side Corner Rectangle 15"/>
          <p:cNvSpPr/>
          <p:nvPr/>
        </p:nvSpPr>
        <p:spPr>
          <a:xfrm>
            <a:off x="457200" y="5334000"/>
            <a:ext cx="3352800" cy="1066800"/>
          </a:xfrm>
          <a:prstGeom prst="round2SameRect">
            <a:avLst>
              <a:gd name="adj1" fmla="val 16667"/>
              <a:gd name="adj2" fmla="val 17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Module Designer UI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qSlicerMyModuleWidget.ui</a:t>
            </a:r>
            <a:endParaRPr lang="en-US" dirty="0" smtClean="0">
              <a:solidFill>
                <a:schemeClr val="tx1"/>
              </a:solidFill>
              <a:latin typeface="Calibri" charset="0"/>
              <a:ea typeface="ＭＳ Ｐゴシック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19" name="Straight Arrow Connector 18"/>
          <p:cNvCxnSpPr>
            <a:cxnSpLocks noChangeShapeType="1"/>
            <a:stCxn id="5" idx="1"/>
            <a:endCxn id="16" idx="3"/>
          </p:cNvCxnSpPr>
          <p:nvPr/>
        </p:nvCxnSpPr>
        <p:spPr bwMode="auto">
          <a:xfrm rot="5400000">
            <a:off x="1752601" y="4953000"/>
            <a:ext cx="762000" cy="3175"/>
          </a:xfrm>
          <a:prstGeom prst="straightConnector1">
            <a:avLst/>
          </a:prstGeom>
          <a:noFill/>
          <a:ln w="47625">
            <a:solidFill>
              <a:srgbClr val="000000"/>
            </a:solidFill>
            <a:prstDash val="dashDot"/>
            <a:round/>
            <a:headEnd type="stealth" w="lg" len="lg"/>
            <a:tailEnd type="stealth" w="lg" len="lg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  <a:stCxn id="4" idx="1"/>
            <a:endCxn id="5" idx="3"/>
          </p:cNvCxnSpPr>
          <p:nvPr/>
        </p:nvCxnSpPr>
        <p:spPr bwMode="auto">
          <a:xfrm flipH="1">
            <a:off x="2133600" y="2133600"/>
            <a:ext cx="2438400" cy="1371600"/>
          </a:xfrm>
          <a:prstGeom prst="straightConnector1">
            <a:avLst/>
          </a:prstGeom>
          <a:noFill/>
          <a:ln w="47625">
            <a:solidFill>
              <a:srgbClr val="000000"/>
            </a:solidFill>
            <a:round/>
            <a:headEnd/>
            <a:tailEnd type="stealth" w="lg" len="lg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  <a:stCxn id="4" idx="1"/>
            <a:endCxn id="6" idx="3"/>
          </p:cNvCxnSpPr>
          <p:nvPr/>
        </p:nvCxnSpPr>
        <p:spPr bwMode="auto">
          <a:xfrm>
            <a:off x="4572000" y="2133600"/>
            <a:ext cx="2438400" cy="1371600"/>
          </a:xfrm>
          <a:prstGeom prst="straightConnector1">
            <a:avLst/>
          </a:prstGeom>
          <a:noFill/>
          <a:ln w="47625">
            <a:solidFill>
              <a:srgbClr val="000000"/>
            </a:solidFill>
            <a:round/>
            <a:headEnd/>
            <a:tailEnd type="stealth" w="lg" len="lg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904" name="Picture 20" descr="http://www.handcellphone.com/wp-content/uploads/2008/10/qt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388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0" descr="http://www.handcellphone.com/wp-content/uploads/2008/10/qt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388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20" descr="http://www.handcellphone.com/wp-content/uploads/2008/10/qt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172200"/>
            <a:ext cx="388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3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1246927"/>
              </p:ext>
            </p:extLst>
          </p:nvPr>
        </p:nvGraphicFramePr>
        <p:xfrm>
          <a:off x="25400" y="381000"/>
          <a:ext cx="9121140" cy="608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03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2537627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06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71241271"/>
              </p:ext>
            </p:extLst>
          </p:nvPr>
        </p:nvGraphicFramePr>
        <p:xfrm>
          <a:off x="25400" y="381000"/>
          <a:ext cx="9121140" cy="608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64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a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Slicer start-up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Slicer discovers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MyModule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Resolve dependencies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Add module title in menu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Create module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logic</a:t>
            </a:r>
          </a:p>
          <a:p>
            <a:pPr lvl="2"/>
            <a:r>
              <a:rPr lang="en-US" dirty="0"/>
              <a:t>Optionally register new </a:t>
            </a:r>
            <a:r>
              <a:rPr lang="en-US" dirty="0" smtClean="0"/>
              <a:t>nodes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Setup module</a:t>
            </a:r>
            <a:endParaRPr lang="en-US" sz="1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dirty="0" smtClean="0"/>
              <a:t>Optionally </a:t>
            </a:r>
            <a:r>
              <a:rPr lang="en-US" dirty="0" err="1" smtClean="0"/>
              <a:t>registerIO</a:t>
            </a:r>
            <a:r>
              <a:rPr lang="en-US" dirty="0" smtClean="0"/>
              <a:t>, </a:t>
            </a:r>
            <a:r>
              <a:rPr lang="en-US" dirty="0" err="1" smtClean="0"/>
              <a:t>displayableManager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Slicer loads a file (Add Data)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Check that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registered IO </a:t>
            </a:r>
            <a:r>
              <a:rPr lang="en-US" dirty="0" smtClean="0"/>
              <a:t>can read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Display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IO options </a:t>
            </a:r>
            <a:r>
              <a:rPr lang="en-US" dirty="0" smtClean="0"/>
              <a:t>within Add Data dialog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Load file using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module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widget </a:t>
            </a:r>
            <a:r>
              <a:rPr lang="en-US" dirty="0" smtClean="0"/>
              <a:t>on first show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7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twareLigh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itware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itware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347</Words>
  <Application>Microsoft Macintosh PowerPoint</Application>
  <PresentationFormat>On-screen Show (4:3)</PresentationFormat>
  <Paragraphs>144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KitwareLight</vt:lpstr>
      <vt:lpstr>1_KitwareLight</vt:lpstr>
      <vt:lpstr>2_KitwareLight</vt:lpstr>
      <vt:lpstr>Loadable Modules</vt:lpstr>
      <vt:lpstr>Loadable 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of a module…</vt:lpstr>
      <vt:lpstr>Show me some code…</vt:lpstr>
      <vt:lpstr>PowerPoint Presentation</vt:lpstr>
      <vt:lpstr>PowerPoint Presentation</vt:lpstr>
      <vt:lpstr>PowerPoint Presentation</vt:lpstr>
      <vt:lpstr>Design a module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chris.gardiner</dc:creator>
  <cp:lastModifiedBy>Julien Finet</cp:lastModifiedBy>
  <cp:revision>71</cp:revision>
  <dcterms:created xsi:type="dcterms:W3CDTF">2009-08-13T16:43:43Z</dcterms:created>
  <dcterms:modified xsi:type="dcterms:W3CDTF">2012-01-10T14:59:23Z</dcterms:modified>
</cp:coreProperties>
</file>