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145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35B1-0987-5B4A-B7BC-B88268BA49D2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C518A-5BA9-B743-8301-5F58B36C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7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2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9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03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25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77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4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627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14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9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1983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00571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05345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075715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591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52359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82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10350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43156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82268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300481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26455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73976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86034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83613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48282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343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1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10282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45209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85940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79981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22474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27650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06890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2198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1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8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61A0C-7958-D94A-8F18-B4CD18C573F1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E8F11-FED2-9741-B647-4C19CE0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78305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7061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110746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>
                <a:solidFill>
                  <a:srgbClr val="000000"/>
                </a:solidFill>
                <a:latin typeface="Arial" charset="0"/>
              </a:rPr>
              <a:t>CARMA Inhomogeneity Correction Filter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Alan Morris, Eugene </a:t>
            </a:r>
            <a:r>
              <a:rPr lang="en-US" sz="2800" dirty="0" err="1">
                <a:solidFill>
                  <a:srgbClr val="262626"/>
                </a:solidFill>
                <a:latin typeface="Arial" charset="0"/>
              </a:rPr>
              <a:t>Kholmovski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, Josh Cates, 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Rob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SCI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Institute/CARMA Center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53815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6083" name="Picture 2" descr="app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ight Arrow 5"/>
          <p:cNvSpPr>
            <a:spLocks noChangeArrowheads="1"/>
          </p:cNvSpPr>
          <p:nvPr/>
        </p:nvSpPr>
        <p:spPr bwMode="auto">
          <a:xfrm rot="10800000">
            <a:off x="2895600" y="175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ounded Rectangle 6"/>
          <p:cNvSpPr>
            <a:spLocks noChangeArrowheads="1"/>
          </p:cNvSpPr>
          <p:nvPr/>
        </p:nvSpPr>
        <p:spPr bwMode="auto">
          <a:xfrm>
            <a:off x="3657600" y="2133600"/>
            <a:ext cx="3581400" cy="2362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load the Extension Manager, Select Edit&gt;Application Settings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62733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7107" name="Picture 2" descr="ext_lo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7848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ounded Rectangle 3"/>
          <p:cNvSpPr>
            <a:spLocks noChangeArrowheads="1"/>
          </p:cNvSpPr>
          <p:nvPr/>
        </p:nvSpPr>
        <p:spPr bwMode="auto">
          <a:xfrm>
            <a:off x="3657600" y="23622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 the Extension menu, make sure ‘Enable extension manager’ is checked</a:t>
            </a:r>
          </a:p>
        </p:txBody>
      </p:sp>
      <p:sp>
        <p:nvSpPr>
          <p:cNvPr id="47109" name="Right Arrow 4"/>
          <p:cNvSpPr>
            <a:spLocks noChangeArrowheads="1"/>
          </p:cNvSpPr>
          <p:nvPr/>
        </p:nvSpPr>
        <p:spPr bwMode="auto">
          <a:xfrm rot="10800000">
            <a:off x="3429000" y="1905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3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ext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2514600" y="1752600"/>
            <a:ext cx="41910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sp>
        <p:nvSpPr>
          <p:cNvPr id="48132" name="Rounded Rectangle 3"/>
          <p:cNvSpPr>
            <a:spLocks noChangeArrowheads="1"/>
          </p:cNvSpPr>
          <p:nvPr/>
        </p:nvSpPr>
        <p:spPr bwMode="auto">
          <a:xfrm>
            <a:off x="3962400" y="22860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CARMA in the sidebar and click the extensions</a:t>
            </a:r>
          </a:p>
        </p:txBody>
      </p:sp>
      <p:sp>
        <p:nvSpPr>
          <p:cNvPr id="48133" name="Right Arrow 5"/>
          <p:cNvSpPr>
            <a:spLocks noChangeArrowheads="1"/>
          </p:cNvSpPr>
          <p:nvPr/>
        </p:nvSpPr>
        <p:spPr bwMode="auto">
          <a:xfrm rot="10800000">
            <a:off x="3200400" y="2667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2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9155" name="Picture 2" descr="carma_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6413"/>
            <a:ext cx="4191000" cy="424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ounded Rectangle 4"/>
          <p:cNvSpPr>
            <a:spLocks noChangeArrowheads="1"/>
          </p:cNvSpPr>
          <p:nvPr/>
        </p:nvSpPr>
        <p:spPr bwMode="auto">
          <a:xfrm>
            <a:off x="3886200" y="3657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Restart to install the extension</a:t>
            </a:r>
          </a:p>
        </p:txBody>
      </p:sp>
      <p:sp>
        <p:nvSpPr>
          <p:cNvPr id="49157" name="Right Arrow 5"/>
          <p:cNvSpPr>
            <a:spLocks noChangeArrowheads="1"/>
          </p:cNvSpPr>
          <p:nvPr/>
        </p:nvSpPr>
        <p:spPr bwMode="auto">
          <a:xfrm rot="8100000">
            <a:off x="6397625" y="54133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‘Choose Directory to Add’ in the pop-up menu</a:t>
            </a:r>
          </a:p>
        </p:txBody>
      </p:sp>
    </p:spTree>
    <p:extLst>
      <p:ext uri="{BB962C8B-B14F-4D97-AF65-F5344CB8AC3E}">
        <p14:creationId xmlns:p14="http://schemas.microsoft.com/office/powerpoint/2010/main" val="394419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directory containing </a:t>
            </a:r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your dataset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776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67" y="2126703"/>
            <a:ext cx="7129260" cy="3516330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2851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Inhomogeneity Correction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91" y="2102113"/>
            <a:ext cx="5361775" cy="3164831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-65364" y="2317496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Input volumes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363269" y="2485589"/>
            <a:ext cx="2408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>
                <a:solidFill>
                  <a:schemeClr val="tx1"/>
                </a:solidFill>
              </a:rPr>
              <a:t>{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381875" y="3632989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Output volume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10800000">
            <a:off x="7010399" y="3772690"/>
            <a:ext cx="385105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0" y="3248037"/>
            <a:ext cx="1643692" cy="244781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 black image </a:t>
            </a:r>
            <a:r>
              <a:rPr lang="en-US" dirty="0" smtClean="0">
                <a:solidFill>
                  <a:srgbClr val="262626"/>
                </a:solidFill>
              </a:rPr>
              <a:t>the same </a:t>
            </a:r>
            <a:r>
              <a:rPr lang="en-US" dirty="0" smtClean="0">
                <a:solidFill>
                  <a:srgbClr val="262626"/>
                </a:solidFill>
              </a:rPr>
              <a:t>size as the input image </a:t>
            </a:r>
            <a:r>
              <a:rPr lang="en-US" dirty="0" smtClean="0">
                <a:solidFill>
                  <a:srgbClr val="262626"/>
                </a:solidFill>
              </a:rPr>
              <a:t>was </a:t>
            </a:r>
            <a:r>
              <a:rPr lang="en-US" dirty="0" smtClean="0">
                <a:solidFill>
                  <a:srgbClr val="262626"/>
                </a:solidFill>
              </a:rPr>
              <a:t>used as the ROI in this example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 rot="19442037">
            <a:off x="1614672" y="3584731"/>
            <a:ext cx="355269" cy="237054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600116" y="5022960"/>
            <a:ext cx="3591450" cy="10748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The input image and blood pool  mask have been cropped in this example.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2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82" y="1616460"/>
            <a:ext cx="6923434" cy="453429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Inhomogeneity Correction</a:t>
            </a: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5400000">
            <a:off x="2661533" y="5068966"/>
            <a:ext cx="457582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66789" y="4268675"/>
            <a:ext cx="1865244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Apply the filter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13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7" y="1560751"/>
            <a:ext cx="7054382" cy="46184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Inhomogeneity Correction</a:t>
            </a:r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548186" y="3879928"/>
            <a:ext cx="2584778" cy="131355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Viewer automatically updates to show the resulting </a:t>
            </a:r>
            <a:r>
              <a:rPr lang="en-US" dirty="0" smtClean="0">
                <a:solidFill>
                  <a:srgbClr val="262626"/>
                </a:solidFill>
              </a:rPr>
              <a:t>corrected output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2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Inhomogeneity correction filter in Slicer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40" y="1651791"/>
            <a:ext cx="6054911" cy="397617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2702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7579" y="5525726"/>
            <a:ext cx="56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module can be used for local inhomogeneity correction in cardiac MRI image volumes.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82" y="1668002"/>
            <a:ext cx="5782169" cy="378553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4277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96093" y="5029200"/>
            <a:ext cx="29434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Original (uncorrected)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139529" y="50292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Blood Pool Mask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6061644" y="5029200"/>
            <a:ext cx="278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Corrected Image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93" y="1916209"/>
            <a:ext cx="8714463" cy="30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4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4.1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Slicer Extension Tutorial 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charset="0"/>
                <a:hlinkClick r:id="rId4"/>
              </a:rPr>
              <a:t>http://hdl.handle.net/1926/1765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092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DejaVu Sans"/>
                <a:cs typeface="DejaVu Sans"/>
                <a:hlinkClick r:id="rId4"/>
              </a:rPr>
              <a:t>http://hdl.handle.net/1926/1757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9192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Pre-requisite 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315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279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8916" name="Picture 4" descr="carma_extens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32000" cy="2057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>
            <a:off x="59436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622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858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module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38100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dataset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629400" y="5028466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Inhomogeneity Correction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194" y="2817756"/>
            <a:ext cx="2901890" cy="143128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360" y="2817756"/>
            <a:ext cx="2424846" cy="143128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1414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5059" name="Picture 3" descr="ext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ight Arrow 5"/>
          <p:cNvSpPr>
            <a:spLocks noChangeArrowheads="1"/>
          </p:cNvSpPr>
          <p:nvPr/>
        </p:nvSpPr>
        <p:spPr bwMode="auto">
          <a:xfrm rot="10800000">
            <a:off x="3124200" y="1828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ounded Rectangle 6"/>
          <p:cNvSpPr>
            <a:spLocks noChangeArrowheads="1"/>
          </p:cNvSpPr>
          <p:nvPr/>
        </p:nvSpPr>
        <p:spPr bwMode="auto">
          <a:xfrm>
            <a:off x="3886200" y="22098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View&gt;Extension Manager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4)</a:t>
            </a:r>
          </a:p>
        </p:txBody>
      </p:sp>
      <p:sp>
        <p:nvSpPr>
          <p:cNvPr id="45062" name="Rounded Rectangle 7"/>
          <p:cNvSpPr>
            <a:spLocks noChangeArrowheads="1"/>
          </p:cNvSpPr>
          <p:nvPr/>
        </p:nvSpPr>
        <p:spPr bwMode="auto">
          <a:xfrm>
            <a:off x="3886200" y="38100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 Extension Manager isn’t revealed, see the next 2 slides; otherwise, skip them</a:t>
            </a:r>
          </a:p>
        </p:txBody>
      </p:sp>
    </p:spTree>
    <p:extLst>
      <p:ext uri="{BB962C8B-B14F-4D97-AF65-F5344CB8AC3E}">
        <p14:creationId xmlns:p14="http://schemas.microsoft.com/office/powerpoint/2010/main" val="250250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340</Words>
  <Application>Microsoft Macintosh PowerPoint</Application>
  <PresentationFormat>On-screen Show (4:3)</PresentationFormat>
  <Paragraphs>66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Module</vt:lpstr>
      <vt:lpstr>Loading the Module</vt:lpstr>
      <vt:lpstr>Loading the Module</vt:lpstr>
      <vt:lpstr>Loading the Module</vt:lpstr>
      <vt:lpstr>Loading the Module</vt:lpstr>
      <vt:lpstr>Loading the Data</vt:lpstr>
      <vt:lpstr>Loading the Data</vt:lpstr>
      <vt:lpstr>Loading the Data</vt:lpstr>
      <vt:lpstr>Inhomogeneity Correction</vt:lpstr>
      <vt:lpstr>Inhomogeneity Correction</vt:lpstr>
      <vt:lpstr>Inhomogeneity Correction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</dc:creator>
  <cp:lastModifiedBy>S B</cp:lastModifiedBy>
  <cp:revision>18</cp:revision>
  <dcterms:created xsi:type="dcterms:W3CDTF">2012-12-06T20:15:00Z</dcterms:created>
  <dcterms:modified xsi:type="dcterms:W3CDTF">2012-12-13T18:23:26Z</dcterms:modified>
</cp:coreProperties>
</file>