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987-50E7-5C46-919A-3E87505F0D6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04D4-5CAD-CF48-A75A-672055CE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9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8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6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2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29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8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5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284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03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83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96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62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0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28324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05009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71263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26529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6300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5847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3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51528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13950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89309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48750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91094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49857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42917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564167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92474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1234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97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54508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62235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38372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0891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79164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95947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84543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0948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0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3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86A5-CDFF-A240-8023-53F4201B42C6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0D17-D68F-D140-AB4A-0E523AC6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478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1244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22366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CARMA Registration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Salma Bengali, Alan Morris, Greg Gardner, 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2198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3656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0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1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4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</p:spTree>
    <p:extLst>
      <p:ext uri="{BB962C8B-B14F-4D97-AF65-F5344CB8AC3E}">
        <p14:creationId xmlns:p14="http://schemas.microsoft.com/office/powerpoint/2010/main" val="395781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</a:t>
            </a:r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your dataset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1201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the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99" y="1896807"/>
            <a:ext cx="7078021" cy="34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5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275743" y="2293939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99055" y="1785938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volumes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720284" y="1636103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{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0800000">
            <a:off x="5809185" y="243364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 rot="10800000">
            <a:off x="5809185" y="4393394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342585" y="4236232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Parameter Sets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299" y="1710811"/>
            <a:ext cx="2735886" cy="439339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3413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3" name="Content Placeholder 3" descr="Screen shot 2012-11-01 at 10.53.2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" r="-244"/>
          <a:stretch/>
        </p:blipFill>
        <p:spPr>
          <a:xfrm>
            <a:off x="1092168" y="1618232"/>
            <a:ext cx="6975656" cy="454644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4065482" y="3390901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743520" y="2857501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Under the </a:t>
            </a:r>
            <a:r>
              <a:rPr lang="en-US" dirty="0" smtClean="0">
                <a:solidFill>
                  <a:srgbClr val="262626"/>
                </a:solidFill>
              </a:rPr>
              <a:t>Imaging Modality, select the appropriate option. (In this example it is LGE-MRI to LGE-MRI)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1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-608" r="20"/>
          <a:stretch/>
        </p:blipFill>
        <p:spPr>
          <a:xfrm>
            <a:off x="1036142" y="1654980"/>
            <a:ext cx="6903058" cy="44991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2194438" y="3323761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842361" y="3095160"/>
            <a:ext cx="3581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Indicate if input image volumes are cropped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Cardiac MRI image registration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using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BRAINSFit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Slicer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" name="Picture 1" descr="step 4_resu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55" y="1905000"/>
            <a:ext cx="5567844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528008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-608" r="20"/>
          <a:stretch/>
        </p:blipFill>
        <p:spPr>
          <a:xfrm>
            <a:off x="1036142" y="1654980"/>
            <a:ext cx="6903058" cy="44991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4039270" y="3406492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801270" y="3177892"/>
            <a:ext cx="3581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registration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4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-624" r="-261"/>
          <a:stretch/>
        </p:blipFill>
        <p:spPr>
          <a:xfrm>
            <a:off x="1035818" y="1635899"/>
            <a:ext cx="6891939" cy="44800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214438" y="4177513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</a:t>
            </a:r>
            <a:r>
              <a:rPr lang="en-US" dirty="0" smtClean="0">
                <a:solidFill>
                  <a:srgbClr val="262626"/>
                </a:solidFill>
              </a:rPr>
              <a:t>resultin</a:t>
            </a:r>
            <a:r>
              <a:rPr lang="en-US" dirty="0" smtClean="0">
                <a:solidFill>
                  <a:srgbClr val="262626"/>
                </a:solidFill>
              </a:rPr>
              <a:t>g </a:t>
            </a:r>
            <a:r>
              <a:rPr lang="en-US" dirty="0" smtClean="0">
                <a:solidFill>
                  <a:srgbClr val="262626"/>
                </a:solidFill>
              </a:rPr>
              <a:t>output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4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-316" r="-212"/>
          <a:stretch/>
        </p:blipFill>
        <p:spPr>
          <a:xfrm>
            <a:off x="1036141" y="1641763"/>
            <a:ext cx="6975656" cy="45505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4030573" y="4177344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792573" y="3948743"/>
            <a:ext cx="3581400" cy="126202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Advanced registration parameters can be adjusted to check for improvements in the registration result.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-624" r="-261"/>
          <a:stretch/>
        </p:blipFill>
        <p:spPr>
          <a:xfrm>
            <a:off x="1586746" y="1635899"/>
            <a:ext cx="5986176" cy="38913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86746" y="5527200"/>
            <a:ext cx="598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module can be used to register two cardiac MRI image volumes using </a:t>
            </a:r>
            <a:r>
              <a:rPr lang="en-US" dirty="0" err="1" smtClean="0"/>
              <a:t>BRAINSFit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7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38200" y="502920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Fixed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429000" y="50292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Moving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248400" y="5029200"/>
            <a:ext cx="278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Registered Image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5" y="2247533"/>
            <a:ext cx="8936235" cy="26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70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1075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Pre-requisite 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178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67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17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pic>
        <p:nvPicPr>
          <p:cNvPr id="38917" name="Picture 5" descr="data-opt-select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6400" y="2674938"/>
            <a:ext cx="2921000" cy="1676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59436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Image registration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1" y="1764987"/>
            <a:ext cx="2081232" cy="334320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1724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</p:spTree>
    <p:extLst>
      <p:ext uri="{BB962C8B-B14F-4D97-AF65-F5344CB8AC3E}">
        <p14:creationId xmlns:p14="http://schemas.microsoft.com/office/powerpoint/2010/main" val="132101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358</Words>
  <Application>Microsoft Macintosh PowerPoint</Application>
  <PresentationFormat>On-screen Show (4:3)</PresentationFormat>
  <Paragraphs>71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Image Registration</vt:lpstr>
      <vt:lpstr>Image Registration</vt:lpstr>
      <vt:lpstr>Image Registration</vt:lpstr>
      <vt:lpstr>Image Registration</vt:lpstr>
      <vt:lpstr>Image Registration</vt:lpstr>
      <vt:lpstr>Image Registration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12</cp:revision>
  <dcterms:created xsi:type="dcterms:W3CDTF">2012-12-06T22:53:07Z</dcterms:created>
  <dcterms:modified xsi:type="dcterms:W3CDTF">2012-12-06T23:30:29Z</dcterms:modified>
</cp:coreProperties>
</file>