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4660"/>
  </p:normalViewPr>
  <p:slideViewPr>
    <p:cSldViewPr snapToGrid="0" snapToObjects="1">
      <p:cViewPr>
        <p:scale>
          <a:sx n="112" d="100"/>
          <a:sy n="112" d="100"/>
        </p:scale>
        <p:origin x="-2104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7AFD8-85D9-A044-859F-E2754ABFA558}" type="datetimeFigureOut">
              <a:rPr lang="en-US" smtClean="0"/>
              <a:t>11/1/12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8737-0DF4-5740-91DE-16F8267BB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3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8737-0DF4-5740-91DE-16F8267BB3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1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7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1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1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8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0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5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0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CARMA Registration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CARMA Center</a:t>
            </a:r>
          </a:p>
          <a:p>
            <a:r>
              <a:rPr lang="en-US" dirty="0" smtClean="0"/>
              <a:t>The University of Utah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2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case-specific registration for cardiac LGE-MRI, MRA and CT </a:t>
            </a:r>
            <a:r>
              <a:rPr lang="en-US" dirty="0" smtClean="0"/>
              <a:t>images using the Expert Automated Registration module</a:t>
            </a:r>
            <a:endParaRPr lang="en-US" dirty="0" smtClean="0"/>
          </a:p>
          <a:p>
            <a:r>
              <a:rPr lang="en-US" dirty="0" smtClean="0"/>
              <a:t>User selects the imaging modalities and the registration parameters are automatically set</a:t>
            </a:r>
          </a:p>
          <a:p>
            <a:r>
              <a:rPr lang="en-US" dirty="0" smtClean="0"/>
              <a:t>Parameters can be adjusted if required to check improvements in registration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4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Load image volumes to be registered</a:t>
            </a:r>
          </a:p>
          <a:p>
            <a:r>
              <a:rPr lang="en-US" dirty="0" smtClean="0"/>
              <a:t>Step 2: Select imaging modality </a:t>
            </a:r>
          </a:p>
          <a:p>
            <a:r>
              <a:rPr lang="en-US" dirty="0" smtClean="0"/>
              <a:t>Step 3: Indicate whether or not image volumes are cropped to area around left atrium</a:t>
            </a:r>
          </a:p>
          <a:p>
            <a:r>
              <a:rPr lang="en-US" dirty="0" smtClean="0"/>
              <a:t>Step 4: Apply </a:t>
            </a:r>
            <a:r>
              <a:rPr lang="en-US" dirty="0" smtClean="0"/>
              <a:t>Expert Automated Registration</a:t>
            </a:r>
            <a:endParaRPr lang="en-US" dirty="0" smtClean="0"/>
          </a:p>
          <a:p>
            <a:r>
              <a:rPr lang="en-US" dirty="0" smtClean="0"/>
              <a:t>Step 5: (Optional) Adjust advanced registration parameters if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Load Image Volumes</a:t>
            </a:r>
            <a:endParaRPr lang="en-US" dirty="0"/>
          </a:p>
        </p:txBody>
      </p:sp>
      <p:pic>
        <p:nvPicPr>
          <p:cNvPr id="4" name="Content Placeholder 3" descr="step1_new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" r="-385"/>
          <a:stretch/>
        </p:blipFill>
        <p:spPr>
          <a:xfrm>
            <a:off x="345846" y="1218002"/>
            <a:ext cx="8424994" cy="5492719"/>
          </a:xfr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" y="2524878"/>
            <a:ext cx="3231436" cy="614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76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Select Imaging Modality</a:t>
            </a:r>
            <a:endParaRPr lang="en-US" dirty="0"/>
          </a:p>
        </p:txBody>
      </p:sp>
      <p:pic>
        <p:nvPicPr>
          <p:cNvPr id="4" name="Content Placeholder 3" descr="step2_new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r="-500" b="-1708"/>
          <a:stretch/>
        </p:blipFill>
        <p:spPr>
          <a:xfrm>
            <a:off x="457199" y="1268045"/>
            <a:ext cx="8315569" cy="5487810"/>
          </a:xfr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11891" y="3169229"/>
            <a:ext cx="3200400" cy="610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25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Indicate </a:t>
            </a:r>
            <a:r>
              <a:rPr lang="en-US" dirty="0" smtClean="0"/>
              <a:t>If </a:t>
            </a:r>
            <a:r>
              <a:rPr lang="en-US" dirty="0" smtClean="0"/>
              <a:t>Images </a:t>
            </a:r>
            <a:r>
              <a:rPr lang="en-US" dirty="0" smtClean="0"/>
              <a:t>Are </a:t>
            </a:r>
            <a:r>
              <a:rPr lang="en-US" dirty="0" smtClean="0"/>
              <a:t>Cropped</a:t>
            </a:r>
            <a:endParaRPr lang="en-US" dirty="0"/>
          </a:p>
        </p:txBody>
      </p:sp>
      <p:pic>
        <p:nvPicPr>
          <p:cNvPr id="4" name="Content Placeholder 3" descr="step3_new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" r="-747"/>
          <a:stretch/>
        </p:blipFill>
        <p:spPr>
          <a:xfrm>
            <a:off x="328937" y="1234744"/>
            <a:ext cx="8424449" cy="5469118"/>
          </a:xfr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07257" y="3353847"/>
            <a:ext cx="1747420" cy="138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20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Apply </a:t>
            </a:r>
            <a:r>
              <a:rPr lang="en-US" dirty="0" smtClean="0"/>
              <a:t>Registration</a:t>
            </a:r>
            <a:endParaRPr lang="en-US" dirty="0"/>
          </a:p>
        </p:txBody>
      </p:sp>
      <p:pic>
        <p:nvPicPr>
          <p:cNvPr id="10" name="Content Placeholder 9" descr="step 4_result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9" r="-388"/>
          <a:stretch/>
        </p:blipFill>
        <p:spPr>
          <a:xfrm>
            <a:off x="328306" y="1194688"/>
            <a:ext cx="8358494" cy="5439343"/>
          </a:xfr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 rot="10800000">
            <a:off x="396719" y="3425858"/>
            <a:ext cx="3226897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09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rmAutofit fontScale="90000"/>
          </a:bodyPr>
          <a:lstStyle/>
          <a:p>
            <a:r>
              <a:rPr lang="en-US" dirty="0" smtClean="0"/>
              <a:t>Step 5: (Optional) Adjust Advanced</a:t>
            </a:r>
            <a:br>
              <a:rPr lang="en-US" dirty="0" smtClean="0"/>
            </a:br>
            <a:r>
              <a:rPr lang="en-US" dirty="0" smtClean="0"/>
              <a:t>Parameters</a:t>
            </a:r>
            <a:endParaRPr lang="en-US" dirty="0"/>
          </a:p>
        </p:txBody>
      </p:sp>
      <p:pic>
        <p:nvPicPr>
          <p:cNvPr id="4" name="Content Placeholder 3" descr="step 5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r="-197"/>
          <a:stretch/>
        </p:blipFill>
        <p:spPr>
          <a:xfrm>
            <a:off x="457200" y="1417638"/>
            <a:ext cx="8112678" cy="5292279"/>
          </a:xfr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" y="3998302"/>
            <a:ext cx="3210248" cy="1591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18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3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142</Words>
  <Application>Microsoft Macintosh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CARMA Registration Tutorial</vt:lpstr>
      <vt:lpstr>Overview</vt:lpstr>
      <vt:lpstr>Steps to Registration</vt:lpstr>
      <vt:lpstr>Step 1: Load Image Volumes</vt:lpstr>
      <vt:lpstr>Step 2: Select Imaging Modality</vt:lpstr>
      <vt:lpstr>Step 3: Indicate If Images Are Cropped</vt:lpstr>
      <vt:lpstr>Step 4: Apply Registration</vt:lpstr>
      <vt:lpstr>Step 5: (Optional) Adjust Advanced Parameters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CARMA Registration Tutorial</dc:title>
  <dc:creator>Salma Bengali</dc:creator>
  <cp:lastModifiedBy>Salma Bengali</cp:lastModifiedBy>
  <cp:revision>18</cp:revision>
  <dcterms:created xsi:type="dcterms:W3CDTF">2012-10-31T19:31:31Z</dcterms:created>
  <dcterms:modified xsi:type="dcterms:W3CDTF">2012-11-01T17:22:59Z</dcterms:modified>
</cp:coreProperties>
</file>