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8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4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1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8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1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6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8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6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22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87C-EFBF-9842-A8CC-BE98AE698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378D-B8DF-F343-ACFA-E22DE957C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2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2C87C-EFBF-9842-A8CC-BE98AE698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3378D-B8DF-F343-ACFA-E22DE957C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9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CARMA Shrink Wrap Filter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CARMA Center</a:t>
            </a:r>
          </a:p>
          <a:p>
            <a:r>
              <a:rPr lang="en-US" dirty="0" smtClean="0"/>
              <a:t>The University of Utah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7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module generates a mask that includes the left atrium </a:t>
            </a:r>
            <a:r>
              <a:rPr lang="en-US" dirty="0" err="1" smtClean="0"/>
              <a:t>endocardial</a:t>
            </a:r>
            <a:r>
              <a:rPr lang="en-US" dirty="0" smtClean="0"/>
              <a:t> region minus the pulmonary veins</a:t>
            </a:r>
          </a:p>
          <a:p>
            <a:r>
              <a:rPr lang="en-US" dirty="0" smtClean="0"/>
              <a:t>The output of this module can be used to calculate the early diastolic (peak) volume of the left atrium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65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Load Images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93" r="-232"/>
          <a:stretch/>
        </p:blipFill>
        <p:spPr>
          <a:xfrm>
            <a:off x="623679" y="1216018"/>
            <a:ext cx="7904366" cy="5154986"/>
          </a:xfrm>
          <a:ln>
            <a:solidFill>
              <a:srgbClr val="000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623679" y="2521868"/>
            <a:ext cx="2544124" cy="4353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0094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Create Output Image File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507" r="80"/>
          <a:stretch/>
        </p:blipFill>
        <p:spPr>
          <a:xfrm>
            <a:off x="426448" y="1234439"/>
            <a:ext cx="8260352" cy="5379721"/>
          </a:xfrm>
          <a:ln>
            <a:solidFill>
              <a:srgbClr val="00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57201" y="3088641"/>
            <a:ext cx="2631440" cy="2820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100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Apply Shrink Wrap Filter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523" r="-82"/>
          <a:stretch/>
        </p:blipFill>
        <p:spPr>
          <a:xfrm>
            <a:off x="457200" y="1254760"/>
            <a:ext cx="8229600" cy="5351869"/>
          </a:xfrm>
          <a:ln>
            <a:solidFill>
              <a:srgbClr val="00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651761" y="5770881"/>
            <a:ext cx="457199" cy="1422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113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68</Words>
  <Application>Microsoft Macintosh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CARMA Shrink Wrap Filter Tutorial</vt:lpstr>
      <vt:lpstr>Overview</vt:lpstr>
      <vt:lpstr>Step 1: Load Images</vt:lpstr>
      <vt:lpstr>Step 2: Create Output Image File </vt:lpstr>
      <vt:lpstr>Step 3: Apply Shrink Wrap Filter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Salma Bengali</dc:creator>
  <cp:lastModifiedBy>S B</cp:lastModifiedBy>
  <cp:revision>5</cp:revision>
  <dcterms:created xsi:type="dcterms:W3CDTF">2012-11-20T20:53:11Z</dcterms:created>
  <dcterms:modified xsi:type="dcterms:W3CDTF">2012-11-20T21:47:26Z</dcterms:modified>
</cp:coreProperties>
</file>