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0" r:id="rId2"/>
    <p:sldId id="424" r:id="rId3"/>
    <p:sldId id="433" r:id="rId4"/>
    <p:sldId id="417" r:id="rId5"/>
    <p:sldId id="434" r:id="rId6"/>
    <p:sldId id="43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009644"/>
    <a:srgbClr val="F77547"/>
    <a:srgbClr val="F78247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88058" autoAdjust="0"/>
  </p:normalViewPr>
  <p:slideViewPr>
    <p:cSldViewPr showGuides="1">
      <p:cViewPr>
        <p:scale>
          <a:sx n="80" d="100"/>
          <a:sy n="80" d="100"/>
        </p:scale>
        <p:origin x="-1596" y="36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Please interrupt me any time with questions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-mic.org/Wiki/index.php/2014_Summer_Project_Week:External_Beam_Plann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839200" cy="1905000"/>
          </a:xfrm>
        </p:spPr>
        <p:txBody>
          <a:bodyPr/>
          <a:lstStyle/>
          <a:p>
            <a:pPr eaLnBrk="1" hangingPunct="1"/>
            <a:r>
              <a:rPr lang="en-CA" b="1" smtClean="0"/>
              <a:t>DICOM-RT support in SlicerRT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772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Csaba Pinter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" y="4495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dirty="0" smtClean="0">
                <a:latin typeface="+mn-lt"/>
              </a:rPr>
              <a:t>Laboratory </a:t>
            </a:r>
            <a:r>
              <a:rPr lang="en-CA" dirty="0">
                <a:latin typeface="+mn-lt"/>
              </a:rPr>
              <a:t>for Percutaneous </a:t>
            </a:r>
            <a:r>
              <a:rPr lang="en-CA" dirty="0" smtClean="0">
                <a:latin typeface="+mn-lt"/>
              </a:rPr>
              <a:t>Surgery, Queen’s </a:t>
            </a:r>
            <a:r>
              <a:rPr lang="en-CA" dirty="0">
                <a:latin typeface="+mn-lt"/>
              </a:rPr>
              <a:t>University, </a:t>
            </a:r>
            <a:r>
              <a:rPr lang="en-CA" dirty="0" smtClean="0">
                <a:latin typeface="+mn-lt"/>
              </a:rPr>
              <a:t>Canada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4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RT Import</a:t>
            </a:r>
            <a:endParaRPr lang="en-CA" b="1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143000"/>
            <a:ext cx="775854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/>
              <a:t>DicomRtImport </a:t>
            </a:r>
            <a:r>
              <a:rPr lang="en-CA" smtClean="0"/>
              <a:t>DICOM plugin</a:t>
            </a:r>
          </a:p>
          <a:p>
            <a:pPr marL="0" indent="0">
              <a:buNone/>
            </a:pPr>
            <a:endParaRPr lang="en-CA"/>
          </a:p>
          <a:p>
            <a:r>
              <a:rPr lang="en-CA" smtClean="0"/>
              <a:t>RTDose: dose value scaling, unit name and color table</a:t>
            </a:r>
          </a:p>
          <a:p>
            <a:r>
              <a:rPr lang="en-CA" smtClean="0"/>
              <a:t>RTStructureSet: contour nodes are created and put in hierarchy</a:t>
            </a:r>
          </a:p>
          <a:p>
            <a:r>
              <a:rPr lang="en-CA" smtClean="0"/>
              <a:t>RTImage: custom planar image created and can be shown as textured plane in 3D</a:t>
            </a:r>
          </a:p>
        </p:txBody>
      </p:sp>
    </p:spTree>
    <p:extLst>
      <p:ext uri="{BB962C8B-B14F-4D97-AF65-F5344CB8AC3E}">
        <p14:creationId xmlns:p14="http://schemas.microsoft.com/office/powerpoint/2010/main" val="37079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RT Import cont’d</a:t>
            </a:r>
            <a:endParaRPr lang="en-CA" b="1">
              <a:solidFill>
                <a:schemeClr val="tx2"/>
              </a:solidFill>
            </a:endParaRPr>
          </a:p>
          <a:p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143000"/>
            <a:ext cx="77585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RTPlan: isocenters and beams are read and shown</a:t>
            </a:r>
          </a:p>
          <a:p>
            <a:pPr lvl="1"/>
            <a:r>
              <a:rPr lang="en-CA" sz="2400" smtClean="0"/>
              <a:t>MLC is not yet supported here, however works in External Beam Planning, porting needed (see </a:t>
            </a:r>
            <a:r>
              <a:rPr lang="en-CA" sz="2400" smtClean="0">
                <a:hlinkClick r:id="rId3"/>
              </a:rPr>
              <a:t>External Beam Planning</a:t>
            </a:r>
            <a:r>
              <a:rPr lang="en-CA" sz="2400" smtClean="0"/>
              <a:t> NA-MIC week project)</a:t>
            </a:r>
          </a:p>
          <a:p>
            <a:r>
              <a:rPr lang="en-CA" sz="2800" smtClean="0"/>
              <a:t>Not supported modalities</a:t>
            </a:r>
          </a:p>
          <a:p>
            <a:pPr lvl="1"/>
            <a:r>
              <a:rPr lang="en-CA" sz="2400" smtClean="0"/>
              <a:t>RTTreatmentSummaryRecord</a:t>
            </a:r>
          </a:p>
          <a:p>
            <a:pPr lvl="1"/>
            <a:r>
              <a:rPr lang="en-CA" sz="2400" smtClean="0"/>
              <a:t>RTIonPlan</a:t>
            </a:r>
          </a:p>
          <a:p>
            <a:pPr lvl="1"/>
            <a:r>
              <a:rPr lang="en-CA" sz="2400" smtClean="0"/>
              <a:t>RTIonBeamsTreatmentRecord</a:t>
            </a:r>
          </a:p>
          <a:p>
            <a:r>
              <a:rPr lang="en-CA" sz="2800" smtClean="0"/>
              <a:t>All supported modalities have Subject hierarchy roles and basic features (such as create dose)</a:t>
            </a:r>
            <a:endParaRPr lang="en-CA" sz="2800"/>
          </a:p>
          <a:p>
            <a:pPr lvl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7466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Spatial Registration Object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 different kinds of SRO:</a:t>
            </a:r>
          </a:p>
          <a:p>
            <a:pPr lvl="1"/>
            <a:r>
              <a:rPr lang="en-US"/>
              <a:t>Affine, fiducial and deformation</a:t>
            </a:r>
          </a:p>
          <a:p>
            <a:r>
              <a:rPr lang="en-US"/>
              <a:t>Current status</a:t>
            </a:r>
          </a:p>
          <a:p>
            <a:pPr lvl="1"/>
            <a:r>
              <a:rPr lang="en-US"/>
              <a:t>Affine and deformation </a:t>
            </a:r>
            <a:r>
              <a:rPr lang="en-US"/>
              <a:t>import </a:t>
            </a:r>
            <a:r>
              <a:rPr lang="en-US" smtClean="0"/>
              <a:t>implemented</a:t>
            </a:r>
            <a:endParaRPr lang="en-US"/>
          </a:p>
          <a:p>
            <a:pPr lvl="1"/>
            <a:r>
              <a:rPr lang="en-US"/>
              <a:t>Affine </a:t>
            </a:r>
            <a:r>
              <a:rPr lang="en-US"/>
              <a:t>export </a:t>
            </a:r>
            <a:r>
              <a:rPr lang="en-US" smtClean="0"/>
              <a:t>implemented</a:t>
            </a:r>
            <a:endParaRPr lang="en-US"/>
          </a:p>
          <a:p>
            <a:pPr lvl="1"/>
            <a:r>
              <a:rPr lang="en-US"/>
              <a:t>Affine round trip tested with </a:t>
            </a:r>
            <a:r>
              <a:rPr lang="en-US"/>
              <a:t>Mim </a:t>
            </a:r>
            <a:r>
              <a:rPr lang="en-US" smtClean="0"/>
              <a:t>software</a:t>
            </a:r>
            <a:endParaRPr lang="en-US"/>
          </a:p>
          <a:p>
            <a:pPr lvl="1"/>
            <a:r>
              <a:rPr lang="en-US"/>
              <a:t>Deformation export </a:t>
            </a:r>
            <a:r>
              <a:rPr lang="en-US"/>
              <a:t>in </a:t>
            </a:r>
            <a:r>
              <a:rPr lang="en-US" smtClean="0"/>
              <a:t>progress</a:t>
            </a:r>
            <a:endParaRPr lang="en-US"/>
          </a:p>
          <a:p>
            <a:pPr lvl="1"/>
            <a:r>
              <a:rPr lang="en-US"/>
              <a:t>Not integrated into </a:t>
            </a:r>
            <a:r>
              <a:rPr lang="en-US"/>
              <a:t>subject </a:t>
            </a:r>
            <a:r>
              <a:rPr lang="en-US" smtClean="0"/>
              <a:t>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DICOM export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Language</a:t>
            </a:r>
          </a:p>
          <a:p>
            <a:pPr lvl="1"/>
            <a:r>
              <a:rPr lang="en-US" smtClean="0"/>
              <a:t>Python: DICOM import is implemented in python</a:t>
            </a:r>
          </a:p>
          <a:p>
            <a:pPr lvl="1"/>
            <a:r>
              <a:rPr lang="en-US" smtClean="0"/>
              <a:t>C++: DCMTK is available (more useful for import)</a:t>
            </a:r>
          </a:p>
          <a:p>
            <a:r>
              <a:rPr lang="en-US" smtClean="0"/>
              <a:t>Similar mechanism – confidence values</a:t>
            </a:r>
          </a:p>
          <a:p>
            <a:r>
              <a:rPr lang="en-US" smtClean="0"/>
              <a:t>DICOM module could </a:t>
            </a:r>
            <a:r>
              <a:rPr lang="en-US"/>
              <a:t>handle basic things like create study or append to </a:t>
            </a:r>
            <a:r>
              <a:rPr lang="en-US"/>
              <a:t>existing </a:t>
            </a:r>
            <a:r>
              <a:rPr lang="en-US" smtClean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6686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DICOM export cont’d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Plugins that depend on DICOM can override the basic method exporting their supported objects (series </a:t>
            </a:r>
            <a:r>
              <a:rPr lang="en-US"/>
              <a:t>only</a:t>
            </a:r>
            <a:r>
              <a:rPr lang="en-US" smtClean="0"/>
              <a:t>)</a:t>
            </a:r>
          </a:p>
          <a:p>
            <a:r>
              <a:rPr lang="en-US" smtClean="0"/>
              <a:t>Where to store additional information?</a:t>
            </a:r>
          </a:p>
          <a:p>
            <a:pPr lvl="1"/>
            <a:r>
              <a:rPr lang="en-US" smtClean="0"/>
              <a:t>In Subject hierarchy? It handles the DICOM levels, so it seems to be a logical place</a:t>
            </a:r>
          </a:p>
          <a:p>
            <a:pPr lvl="1"/>
            <a:r>
              <a:rPr lang="en-US" smtClean="0"/>
              <a:t>GUI should write this info in SH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16404</TotalTime>
  <Words>329</Words>
  <Application>Microsoft Office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DICOM-RT support in SlicerRT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Csaba Pinter;Andras Lasso</dc:creator>
  <cp:lastModifiedBy>Csaba Pinter</cp:lastModifiedBy>
  <cp:revision>343</cp:revision>
  <cp:lastPrinted>2013-02-02T23:26:38Z</cp:lastPrinted>
  <dcterms:created xsi:type="dcterms:W3CDTF">2010-01-28T18:12:58Z</dcterms:created>
  <dcterms:modified xsi:type="dcterms:W3CDTF">2014-06-24T13:57:59Z</dcterms:modified>
</cp:coreProperties>
</file>