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2088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9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7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2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0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7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3C3E0-6829-AA45-A515-CFCB5366A993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4D76-17E0-D34F-BD37-AB79D30A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8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CARMA Registration (</a:t>
            </a:r>
            <a:r>
              <a:rPr lang="en-US" dirty="0" err="1" smtClean="0"/>
              <a:t>BRAINSFit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CARMA Center</a:t>
            </a:r>
          </a:p>
          <a:p>
            <a:r>
              <a:rPr lang="en-US" dirty="0" smtClean="0"/>
              <a:t>The University of Utah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6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case-specific registration for cardiac LGE-MRI, MRA and CT images using the </a:t>
            </a:r>
            <a:r>
              <a:rPr lang="en-US" dirty="0" err="1" smtClean="0"/>
              <a:t>BRAINSFit</a:t>
            </a:r>
            <a:r>
              <a:rPr lang="en-US" dirty="0"/>
              <a:t> </a:t>
            </a:r>
            <a:r>
              <a:rPr lang="en-US" dirty="0" smtClean="0"/>
              <a:t>module</a:t>
            </a:r>
            <a:endParaRPr lang="en-US" dirty="0" smtClean="0"/>
          </a:p>
          <a:p>
            <a:r>
              <a:rPr lang="en-US" dirty="0" smtClean="0"/>
              <a:t>User selects the imaging modalities and the registration parameters are automatically set</a:t>
            </a:r>
          </a:p>
          <a:p>
            <a:r>
              <a:rPr lang="en-US" dirty="0" smtClean="0"/>
              <a:t>Parameters can be adjusted if required to check improvements in registration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2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Load image volumes to be registered</a:t>
            </a:r>
          </a:p>
          <a:p>
            <a:r>
              <a:rPr lang="en-US" dirty="0" smtClean="0"/>
              <a:t>Step 2: Select imaging modality </a:t>
            </a:r>
          </a:p>
          <a:p>
            <a:r>
              <a:rPr lang="en-US" dirty="0" smtClean="0"/>
              <a:t>Step 3: Indicate whether or not image volumes are cropped to area around left atrium</a:t>
            </a:r>
          </a:p>
          <a:p>
            <a:r>
              <a:rPr lang="en-US" dirty="0" smtClean="0"/>
              <a:t>Step 4: Apply </a:t>
            </a:r>
            <a:r>
              <a:rPr lang="en-US" dirty="0" err="1" smtClean="0"/>
              <a:t>BRAINSFit</a:t>
            </a:r>
            <a:r>
              <a:rPr lang="en-US" dirty="0" smtClean="0"/>
              <a:t> </a:t>
            </a:r>
            <a:r>
              <a:rPr lang="en-US" dirty="0" smtClean="0"/>
              <a:t>registration</a:t>
            </a:r>
          </a:p>
          <a:p>
            <a:r>
              <a:rPr lang="en-US" dirty="0" smtClean="0"/>
              <a:t>Step 5: (Optional) Adjust advanced registration parameters if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7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Load Image Volumes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19" r="-584"/>
          <a:stretch/>
        </p:blipFill>
        <p:spPr>
          <a:xfrm>
            <a:off x="364524" y="1200419"/>
            <a:ext cx="8322276" cy="5392629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15434" y="2458537"/>
            <a:ext cx="3489544" cy="614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26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Select Imaging Modality</a:t>
            </a:r>
            <a:endParaRPr lang="en-US" dirty="0"/>
          </a:p>
        </p:txBody>
      </p:sp>
      <p:pic>
        <p:nvPicPr>
          <p:cNvPr id="4" name="Content Placeholder 3" descr="Screen shot 2012-11-01 at 10.53.2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" r="-244"/>
          <a:stretch/>
        </p:blipFill>
        <p:spPr>
          <a:xfrm>
            <a:off x="457200" y="1207336"/>
            <a:ext cx="8226551" cy="5361726"/>
          </a:xfr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11890" y="3096138"/>
            <a:ext cx="3471905" cy="610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60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Indicate If Images Are Cropped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08" r="20"/>
          <a:stretch/>
        </p:blipFill>
        <p:spPr>
          <a:xfrm>
            <a:off x="457200" y="1234745"/>
            <a:ext cx="8140855" cy="5305872"/>
          </a:xfr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44314" y="3284448"/>
            <a:ext cx="1747420" cy="138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23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Apply Registration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24" r="-261"/>
          <a:stretch/>
        </p:blipFill>
        <p:spPr>
          <a:xfrm>
            <a:off x="457200" y="1253018"/>
            <a:ext cx="8248202" cy="5361726"/>
          </a:xfr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03806" y="3430412"/>
            <a:ext cx="3474720" cy="182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24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(Optional) Adjust Advanced</a:t>
            </a:r>
            <a:br>
              <a:rPr lang="en-US" dirty="0" smtClean="0"/>
            </a:br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16" r="-212"/>
          <a:stretch/>
        </p:blipFill>
        <p:spPr>
          <a:xfrm>
            <a:off x="457200" y="1417638"/>
            <a:ext cx="8229600" cy="536855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" y="3771959"/>
            <a:ext cx="3514436" cy="2539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20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140</Words>
  <Application>Microsoft Macintosh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CARMA Registration (BRAINSFit)</vt:lpstr>
      <vt:lpstr>Overview</vt:lpstr>
      <vt:lpstr>Steps to Registration</vt:lpstr>
      <vt:lpstr>Step 1: Load Image Volumes</vt:lpstr>
      <vt:lpstr>Step 2: Select Imaging Modality</vt:lpstr>
      <vt:lpstr>Step 3: Indicate If Images Are Cropped</vt:lpstr>
      <vt:lpstr>Step 4: Apply Registration</vt:lpstr>
      <vt:lpstr>Step 5: (Optional) Adjust Advanced Parameters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CARMA Registration (BRAINSFit)</dc:title>
  <dc:creator>Salma Bengali</dc:creator>
  <cp:lastModifiedBy>Salma Bengali</cp:lastModifiedBy>
  <cp:revision>9</cp:revision>
  <dcterms:created xsi:type="dcterms:W3CDTF">2012-11-01T16:17:44Z</dcterms:created>
  <dcterms:modified xsi:type="dcterms:W3CDTF">2012-11-01T17:22:52Z</dcterms:modified>
</cp:coreProperties>
</file>