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2504" y="-19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3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3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7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2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9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ADA-D060-4345-BEF3-0860ADABC0C7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1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9ADA-D060-4345-BEF3-0860ADABC0C7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5C7C-F2BA-44CE-91DF-874E1CE7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2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Picture 13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191250"/>
            <a:ext cx="396875" cy="48260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</p:spPr>
      </p:pic>
      <p:pic>
        <p:nvPicPr>
          <p:cNvPr id="1036" name="Picture 1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6197600"/>
            <a:ext cx="292100" cy="46990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</p:spPr>
      </p:pic>
      <p:pic>
        <p:nvPicPr>
          <p:cNvPr id="1035" name="Picture 11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520700" cy="520700"/>
          </a:xfrm>
          <a:prstGeom prst="rect">
            <a:avLst/>
          </a:prstGeom>
          <a:noFill/>
          <a:ln w="0">
            <a:noFill/>
            <a:round/>
            <a:headEnd/>
            <a:tailEnd/>
          </a:ln>
          <a:effectLst/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676767"/>
                </a:solidFill>
                <a:effectLst/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68263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146715"/>
            <a:ext cx="27432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rgbClr val="676767"/>
                </a:solidFill>
                <a:effectLst/>
                <a:latin typeface="Verdana"/>
                <a:ea typeface="ヒラギノ角ゴ Pro W3"/>
                <a:cs typeface="Times New Roman"/>
              </a:rPr>
              <a:t>3D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Verdana"/>
                <a:ea typeface="ヒラギノ角ゴ Pro W3"/>
                <a:cs typeface="Times New Roman"/>
              </a:rPr>
              <a:t> Slicer</a:t>
            </a:r>
            <a:r>
              <a:rPr lang="en-US" sz="1200" dirty="0" smtClean="0">
                <a:solidFill>
                  <a:srgbClr val="343434"/>
                </a:solidFill>
                <a:effectLst/>
                <a:latin typeface="Verdana"/>
                <a:ea typeface="ヒラギノ角ゴ Pro W3"/>
                <a:cs typeface="Times New Roman"/>
              </a:rPr>
              <a:t>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is free, open source software for visualization and image analysis on Windows, Linux and Mac OSX.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Segmentation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Volume Rendering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Measurement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Multi-Modality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ヒラギノ角ゴ Pro W3"/>
                <a:cs typeface="Times New Roman"/>
              </a:rPr>
              <a:t>R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egistration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Diffusion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ヒラギノ角ゴ Pro W3"/>
                <a:cs typeface="Times New Roman"/>
              </a:rPr>
              <a:t>T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ractography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Compare View and Crosshairs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DICOM I/O and Networking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Times New Roman"/>
                <a:cs typeface="Times New Roman"/>
              </a:rPr>
              <a:t>Image-Guided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Times New Roman"/>
                <a:cs typeface="Times New Roman"/>
              </a:rPr>
              <a:t>Therapy</a:t>
            </a:r>
          </a:p>
        </p:txBody>
      </p:sp>
      <p:pic>
        <p:nvPicPr>
          <p:cNvPr id="2" name="Image 1" descr="Screen Shot 2012-11-02 at 3.17.0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"/>
            <a:ext cx="6068860" cy="3619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3962400"/>
            <a:ext cx="4495800" cy="2354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en-US" sz="2000" dirty="0" smtClean="0">
                <a:solidFill>
                  <a:srgbClr val="676767"/>
                </a:solidFill>
                <a:effectLst/>
                <a:latin typeface="Verdana"/>
                <a:ea typeface="ヒラギノ角ゴ Pro W3"/>
                <a:cs typeface="Times New Roman"/>
              </a:rPr>
              <a:t>New at </a:t>
            </a:r>
            <a:r>
              <a:rPr lang="en-US" sz="2000" dirty="0" smtClean="0">
                <a:effectLst/>
                <a:latin typeface="Verdana"/>
                <a:ea typeface="ヒラギノ角ゴ Pro W3"/>
                <a:cs typeface="Times New Roman"/>
              </a:rPr>
              <a:t>RSNA 2012: </a:t>
            </a:r>
            <a:r>
              <a:rPr lang="en-US" sz="2000" dirty="0" smtClean="0">
                <a:solidFill>
                  <a:srgbClr val="676767"/>
                </a:solidFill>
                <a:latin typeface="Verdana"/>
                <a:ea typeface="ヒラギノ角ゴ Pro W3"/>
                <a:cs typeface="Times New Roman"/>
              </a:rPr>
              <a:t>Version </a:t>
            </a:r>
            <a:r>
              <a:rPr lang="en-US" sz="2000" dirty="0" smtClean="0">
                <a:latin typeface="Verdana"/>
                <a:ea typeface="ヒラギノ角ゴ Pro W3"/>
                <a:cs typeface="Times New Roman"/>
              </a:rPr>
              <a:t>4.2</a:t>
            </a:r>
            <a:endParaRPr lang="en-US" sz="2000" dirty="0" smtClean="0">
              <a:effectLst/>
              <a:latin typeface="Verdana"/>
              <a:ea typeface="ヒラギノ角ゴ Pro W3"/>
              <a:cs typeface="Times New Roman"/>
            </a:endParaRPr>
          </a:p>
          <a:p>
            <a:pPr marL="171450" indent="-171450"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Slicer Extensions</a:t>
            </a:r>
          </a:p>
          <a:p>
            <a:pPr marL="171450" indent="-171450"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ヒラギノ角ゴ Pro W3"/>
                <a:cs typeface="Times New Roman"/>
              </a:rPr>
              <a:t>M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ultivolume support (time series)</a:t>
            </a:r>
          </a:p>
          <a:p>
            <a:pPr marL="171450" indent="-171450"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ヒラギノ角ゴ Pro W3"/>
                <a:cs typeface="Times New Roman"/>
              </a:rPr>
              <a:t>C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harts</a:t>
            </a:r>
          </a:p>
          <a:p>
            <a:pPr marL="171450" indent="-171450"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ヒラギノ角ゴ Pro W3"/>
                <a:cs typeface="Times New Roman"/>
              </a:rPr>
              <a:t>I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mproved DICOM support</a:t>
            </a:r>
          </a:p>
          <a:p>
            <a:pPr marL="171450" indent="-171450"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ヒラギノ角ゴ Pro W3"/>
                <a:cs typeface="Times New Roman"/>
              </a:rPr>
              <a:t>Single-file scene archiving: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MRB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Verdana"/>
              <a:ea typeface="ヒラギノ角ゴ Pro W3"/>
              <a:cs typeface="Times New Roman"/>
            </a:endParaRPr>
          </a:p>
          <a:p>
            <a:pPr marL="171450" indent="-171450"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/>
                <a:ea typeface="ヒラギノ角ゴ Pro W3"/>
                <a:cs typeface="Times New Roman"/>
              </a:rPr>
              <a:t>Bug fixes and improvements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/>
              <a:ea typeface="ヒラギノ角ゴ Pro W3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259" y="3886200"/>
            <a:ext cx="2400541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7948" y="4267200"/>
            <a:ext cx="1661652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195" y="5715000"/>
            <a:ext cx="2367605" cy="9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1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49" y="665714"/>
            <a:ext cx="8825951" cy="28878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152400"/>
            <a:ext cx="3788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ea typeface="ヒラギノ角ゴ Pro W3"/>
                <a:cs typeface="Times New Roman"/>
              </a:rPr>
              <a:t>3D Slicer </a:t>
            </a:r>
            <a:r>
              <a:rPr lang="en-US" dirty="0" smtClean="0">
                <a:solidFill>
                  <a:srgbClr val="676767"/>
                </a:solidFill>
                <a:latin typeface="Verdana"/>
                <a:ea typeface="ヒラギノ角ゴ Pro W3"/>
                <a:cs typeface="Times New Roman"/>
              </a:rPr>
              <a:t>events at </a:t>
            </a:r>
            <a:r>
              <a:rPr lang="en-US" dirty="0">
                <a:latin typeface="Verdana"/>
                <a:ea typeface="ヒラギノ角ゴ Pro W3"/>
                <a:cs typeface="Times New Roman"/>
              </a:rPr>
              <a:t>RSNA 2012</a:t>
            </a:r>
            <a:endParaRPr lang="en-US" dirty="0"/>
          </a:p>
        </p:txBody>
      </p:sp>
      <p:pic>
        <p:nvPicPr>
          <p:cNvPr id="12" name="Image 32" descr="PETCTmodu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57600"/>
            <a:ext cx="2462158" cy="1447800"/>
          </a:xfrm>
          <a:prstGeom prst="rect">
            <a:avLst/>
          </a:prstGeom>
        </p:spPr>
      </p:pic>
      <p:pic>
        <p:nvPicPr>
          <p:cNvPr id="13" name="Image 43" descr="ChangeTrackerModu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334000"/>
            <a:ext cx="1939054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876800"/>
            <a:ext cx="2958107" cy="17489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657600"/>
            <a:ext cx="3886200" cy="26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31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83</Words>
  <Application>Microsoft Macintosh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Isomics,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Pieper</dc:creator>
  <cp:lastModifiedBy>Andrey Fedorov</cp:lastModifiedBy>
  <cp:revision>10</cp:revision>
  <dcterms:created xsi:type="dcterms:W3CDTF">2011-11-24T15:48:08Z</dcterms:created>
  <dcterms:modified xsi:type="dcterms:W3CDTF">2012-11-23T17:01:43Z</dcterms:modified>
</cp:coreProperties>
</file>